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4"/>
  </p:sldMasterIdLst>
  <p:notesMasterIdLst>
    <p:notesMasterId r:id="rId19"/>
  </p:notesMasterIdLst>
  <p:sldIdLst>
    <p:sldId id="257" r:id="rId5"/>
    <p:sldId id="260" r:id="rId6"/>
    <p:sldId id="267" r:id="rId7"/>
    <p:sldId id="285" r:id="rId8"/>
    <p:sldId id="262" r:id="rId9"/>
    <p:sldId id="279" r:id="rId10"/>
    <p:sldId id="263" r:id="rId11"/>
    <p:sldId id="265" r:id="rId12"/>
    <p:sldId id="264" r:id="rId13"/>
    <p:sldId id="283" r:id="rId14"/>
    <p:sldId id="288" r:id="rId15"/>
    <p:sldId id="270" r:id="rId16"/>
    <p:sldId id="286" r:id="rId17"/>
    <p:sldId id="289" r:id="rId18"/>
  </p:sldIdLst>
  <p:sldSz cx="12192000" cy="6858000"/>
  <p:notesSz cx="9309100" cy="70532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Lucas" initials="DL" lastIdx="7" clrIdx="0">
    <p:extLst>
      <p:ext uri="{19B8F6BF-5375-455C-9EA6-DF929625EA0E}">
        <p15:presenceInfo xmlns:p15="http://schemas.microsoft.com/office/powerpoint/2012/main" userId="S::dlucas@joniandfriends.org::f87072b7-d83c-4306-8056-c6646f5412a3" providerId="AD"/>
      </p:ext>
    </p:extLst>
  </p:cmAuthor>
  <p:cmAuthor id="2" name="Donna Lucas" initials="DL [2]" lastIdx="25" clrIdx="1">
    <p:extLst>
      <p:ext uri="{19B8F6BF-5375-455C-9EA6-DF929625EA0E}">
        <p15:presenceInfo xmlns:p15="http://schemas.microsoft.com/office/powerpoint/2012/main" userId="S-1-5-21-2686113668-3046834099-3532915642-15844" providerId="AD"/>
      </p:ext>
    </p:extLst>
  </p:cmAuthor>
  <p:cmAuthor id="3" name="Bret Welshymer - Joni and Friends" initials="BW-JaF" lastIdx="5" clrIdx="2">
    <p:extLst>
      <p:ext uri="{19B8F6BF-5375-455C-9EA6-DF929625EA0E}">
        <p15:presenceInfo xmlns:p15="http://schemas.microsoft.com/office/powerpoint/2012/main" userId="S::bwelshymer@joniandfriends.org::76e3f6ae-f224-4b66-abfb-d399451c8633" providerId="AD"/>
      </p:ext>
    </p:extLst>
  </p:cmAuthor>
  <p:cmAuthor id="4" name="Aimée Stork" initials="AS" lastIdx="1" clrIdx="3">
    <p:extLst>
      <p:ext uri="{19B8F6BF-5375-455C-9EA6-DF929625EA0E}">
        <p15:presenceInfo xmlns:p15="http://schemas.microsoft.com/office/powerpoint/2012/main" userId="S::astork@joniandfriends.org::76fc5c68-e87f-4d53-b4ee-62a4a1f482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E87DC3-3262-427A-9BF3-28577FC74B46}" v="15" dt="2019-08-20T23:58:23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422" autoAdjust="0"/>
  </p:normalViewPr>
  <p:slideViewPr>
    <p:cSldViewPr snapToGrid="0">
      <p:cViewPr varScale="1">
        <p:scale>
          <a:sx n="69" d="100"/>
          <a:sy n="69" d="100"/>
        </p:scale>
        <p:origin x="1205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t Welshymer" userId="76e3f6ae-f224-4b66-abfb-d399451c8633" providerId="ADAL" clId="{E9E87DC3-3262-427A-9BF3-28577FC74B46}"/>
    <pc:docChg chg="modSld">
      <pc:chgData name="Bret Welshymer" userId="76e3f6ae-f224-4b66-abfb-d399451c8633" providerId="ADAL" clId="{E9E87DC3-3262-427A-9BF3-28577FC74B46}" dt="2019-08-20T23:58:23.503" v="10" actId="5793"/>
      <pc:docMkLst>
        <pc:docMk/>
      </pc:docMkLst>
      <pc:sldChg chg="modSp modAnim">
        <pc:chgData name="Bret Welshymer" userId="76e3f6ae-f224-4b66-abfb-d399451c8633" providerId="ADAL" clId="{E9E87DC3-3262-427A-9BF3-28577FC74B46}" dt="2019-08-20T23:58:23.503" v="10" actId="5793"/>
        <pc:sldMkLst>
          <pc:docMk/>
          <pc:sldMk cId="2626686460" sldId="279"/>
        </pc:sldMkLst>
        <pc:spChg chg="mod">
          <ac:chgData name="Bret Welshymer" userId="76e3f6ae-f224-4b66-abfb-d399451c8633" providerId="ADAL" clId="{E9E87DC3-3262-427A-9BF3-28577FC74B46}" dt="2019-08-20T23:58:23.503" v="10" actId="5793"/>
          <ac:spMkLst>
            <pc:docMk/>
            <pc:sldMk cId="2626686460" sldId="279"/>
            <ac:spMk id="7" creationId="{8F6124F8-E80A-4741-A94B-1D8AE5C33EFC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416418-1202-46AE-A7AC-3493232F07E0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509BF6-574A-4ED0-BB44-59B4F5F020F4}">
      <dgm:prSet phldrT="[Text]"/>
      <dgm:spPr/>
      <dgm:t>
        <a:bodyPr/>
        <a:lstStyle/>
        <a:p>
          <a:r>
            <a:rPr lang="en-US" dirty="0">
              <a:cs typeface="Calibri Light"/>
            </a:rPr>
            <a:t>Commit to ongoing prayer.</a:t>
          </a:r>
          <a:endParaRPr lang="en-US" sz="3000" dirty="0">
            <a:latin typeface="Calibri Light"/>
            <a:cs typeface="Calibri Light"/>
          </a:endParaRPr>
        </a:p>
      </dgm:t>
    </dgm:pt>
    <dgm:pt modelId="{B3D1DF97-B0E4-41F3-91EF-7FB7C9D6B882}" type="parTrans" cxnId="{71037B7C-8399-4F2C-B2EE-278D2CCEAD52}">
      <dgm:prSet/>
      <dgm:spPr/>
      <dgm:t>
        <a:bodyPr/>
        <a:lstStyle/>
        <a:p>
          <a:endParaRPr lang="en-US"/>
        </a:p>
      </dgm:t>
    </dgm:pt>
    <dgm:pt modelId="{46388630-36C6-45D8-A59C-F648AEF4A4E0}" type="sibTrans" cxnId="{71037B7C-8399-4F2C-B2EE-278D2CCEAD52}">
      <dgm:prSet/>
      <dgm:spPr/>
      <dgm:t>
        <a:bodyPr/>
        <a:lstStyle/>
        <a:p>
          <a:endParaRPr lang="en-US"/>
        </a:p>
      </dgm:t>
    </dgm:pt>
    <dgm:pt modelId="{A980EA3E-106C-4112-89DE-3D64396D3FAD}">
      <dgm:prSet phldrT="[Text]"/>
      <dgm:spPr/>
      <dgm:t>
        <a:bodyPr/>
        <a:lstStyle/>
        <a:p>
          <a:r>
            <a:rPr lang="en-US" dirty="0">
              <a:cs typeface="Calibri Light"/>
            </a:rPr>
            <a:t>Are we prepared to welcome respite families on Sunday? </a:t>
          </a:r>
        </a:p>
      </dgm:t>
    </dgm:pt>
    <dgm:pt modelId="{26492124-9033-422B-83AE-312C12C2A298}" type="parTrans" cxnId="{9183B55C-2E72-44A2-BE15-55A4C4512918}">
      <dgm:prSet/>
      <dgm:spPr/>
      <dgm:t>
        <a:bodyPr/>
        <a:lstStyle/>
        <a:p>
          <a:endParaRPr lang="en-US"/>
        </a:p>
      </dgm:t>
    </dgm:pt>
    <dgm:pt modelId="{DC2919B4-8C58-4666-B593-B58C8C8C2D61}" type="sibTrans" cxnId="{9183B55C-2E72-44A2-BE15-55A4C4512918}">
      <dgm:prSet/>
      <dgm:spPr/>
      <dgm:t>
        <a:bodyPr/>
        <a:lstStyle/>
        <a:p>
          <a:endParaRPr lang="en-US"/>
        </a:p>
      </dgm:t>
    </dgm:pt>
    <dgm:pt modelId="{1E29C003-5E22-4008-8B2C-20FEF350B45D}">
      <dgm:prSet phldrT="[Text]"/>
      <dgm:spPr/>
      <dgm:t>
        <a:bodyPr/>
        <a:lstStyle/>
        <a:p>
          <a:r>
            <a:rPr lang="en-US" dirty="0">
              <a:cs typeface="Calibri Light"/>
            </a:rPr>
            <a:t>When will we offer respite?</a:t>
          </a:r>
        </a:p>
      </dgm:t>
    </dgm:pt>
    <dgm:pt modelId="{D935ACB6-7EC4-48F2-AFD3-507E350C123F}" type="parTrans" cxnId="{1A674934-1AE5-4E09-BAC2-5D5CCB88094C}">
      <dgm:prSet/>
      <dgm:spPr/>
      <dgm:t>
        <a:bodyPr/>
        <a:lstStyle/>
        <a:p>
          <a:endParaRPr lang="en-US"/>
        </a:p>
      </dgm:t>
    </dgm:pt>
    <dgm:pt modelId="{A19C636D-FCA1-4E92-A44A-AA6B00325DA1}" type="sibTrans" cxnId="{1A674934-1AE5-4E09-BAC2-5D5CCB88094C}">
      <dgm:prSet/>
      <dgm:spPr/>
      <dgm:t>
        <a:bodyPr/>
        <a:lstStyle/>
        <a:p>
          <a:endParaRPr lang="en-US"/>
        </a:p>
      </dgm:t>
    </dgm:pt>
    <dgm:pt modelId="{473611E7-58F6-4CDC-876C-11A326412334}">
      <dgm:prSet phldrT="[Text]"/>
      <dgm:spPr/>
      <dgm:t>
        <a:bodyPr/>
        <a:lstStyle/>
        <a:p>
          <a:r>
            <a:rPr lang="en-US" dirty="0">
              <a:cs typeface="Calibri Light"/>
            </a:rPr>
            <a:t>Who will we offer respite to? Who will come and serve?</a:t>
          </a:r>
        </a:p>
      </dgm:t>
    </dgm:pt>
    <dgm:pt modelId="{170BD9CB-162E-4D5A-B2CD-B97695AA3DDE}" type="parTrans" cxnId="{514D33C5-2E3C-4E89-8C7A-CD248FABF320}">
      <dgm:prSet/>
      <dgm:spPr/>
      <dgm:t>
        <a:bodyPr/>
        <a:lstStyle/>
        <a:p>
          <a:endParaRPr lang="en-US"/>
        </a:p>
      </dgm:t>
    </dgm:pt>
    <dgm:pt modelId="{55E8EB01-99AC-4FA2-81D8-A723A45EFCF8}" type="sibTrans" cxnId="{514D33C5-2E3C-4E89-8C7A-CD248FABF320}">
      <dgm:prSet/>
      <dgm:spPr/>
      <dgm:t>
        <a:bodyPr/>
        <a:lstStyle/>
        <a:p>
          <a:endParaRPr lang="en-US"/>
        </a:p>
      </dgm:t>
    </dgm:pt>
    <dgm:pt modelId="{B6895B93-A56C-4F72-B351-FC2B23B3C6CD}">
      <dgm:prSet phldrT="[Text]"/>
      <dgm:spPr/>
      <dgm:t>
        <a:bodyPr/>
        <a:lstStyle/>
        <a:p>
          <a:r>
            <a:rPr lang="en-US" dirty="0">
              <a:cs typeface="Calibri Light"/>
            </a:rPr>
            <a:t>Where will we offer respite?</a:t>
          </a:r>
        </a:p>
      </dgm:t>
    </dgm:pt>
    <dgm:pt modelId="{01B3E41A-C606-4434-B674-9557AED1DD31}" type="parTrans" cxnId="{0AD38642-9CC2-407A-8A39-A11F5A81B9A1}">
      <dgm:prSet/>
      <dgm:spPr/>
      <dgm:t>
        <a:bodyPr/>
        <a:lstStyle/>
        <a:p>
          <a:endParaRPr lang="en-US"/>
        </a:p>
      </dgm:t>
    </dgm:pt>
    <dgm:pt modelId="{2813D211-B00A-4C65-BDF2-6174822CB2A1}" type="sibTrans" cxnId="{0AD38642-9CC2-407A-8A39-A11F5A81B9A1}">
      <dgm:prSet/>
      <dgm:spPr/>
      <dgm:t>
        <a:bodyPr/>
        <a:lstStyle/>
        <a:p>
          <a:endParaRPr lang="en-US"/>
        </a:p>
      </dgm:t>
    </dgm:pt>
    <dgm:pt modelId="{30B32F3B-E2DD-4FF3-9A19-060C487D257E}" type="pres">
      <dgm:prSet presAssocID="{2E416418-1202-46AE-A7AC-3493232F07E0}" presName="diagram" presStyleCnt="0">
        <dgm:presLayoutVars>
          <dgm:dir/>
          <dgm:resizeHandles val="exact"/>
        </dgm:presLayoutVars>
      </dgm:prSet>
      <dgm:spPr/>
    </dgm:pt>
    <dgm:pt modelId="{5255CB8C-79FC-4BBF-8E2A-8A105F05CADA}" type="pres">
      <dgm:prSet presAssocID="{7E509BF6-574A-4ED0-BB44-59B4F5F020F4}" presName="node" presStyleLbl="node1" presStyleIdx="0" presStyleCnt="5">
        <dgm:presLayoutVars>
          <dgm:bulletEnabled val="1"/>
        </dgm:presLayoutVars>
      </dgm:prSet>
      <dgm:spPr/>
    </dgm:pt>
    <dgm:pt modelId="{38A8EC18-9893-49F0-B392-C4F6171DF1DA}" type="pres">
      <dgm:prSet presAssocID="{46388630-36C6-45D8-A59C-F648AEF4A4E0}" presName="sibTrans" presStyleLbl="sibTrans2D1" presStyleIdx="0" presStyleCnt="4"/>
      <dgm:spPr/>
    </dgm:pt>
    <dgm:pt modelId="{C331593D-BB3B-4936-B67F-80829CE94532}" type="pres">
      <dgm:prSet presAssocID="{46388630-36C6-45D8-A59C-F648AEF4A4E0}" presName="connectorText" presStyleLbl="sibTrans2D1" presStyleIdx="0" presStyleCnt="4"/>
      <dgm:spPr/>
    </dgm:pt>
    <dgm:pt modelId="{BEF01392-9C5E-4579-A9D9-8B1DB20E5428}" type="pres">
      <dgm:prSet presAssocID="{A980EA3E-106C-4112-89DE-3D64396D3FAD}" presName="node" presStyleLbl="node1" presStyleIdx="1" presStyleCnt="5">
        <dgm:presLayoutVars>
          <dgm:bulletEnabled val="1"/>
        </dgm:presLayoutVars>
      </dgm:prSet>
      <dgm:spPr/>
    </dgm:pt>
    <dgm:pt modelId="{A13774C7-7891-4461-879B-A102B6277415}" type="pres">
      <dgm:prSet presAssocID="{DC2919B4-8C58-4666-B593-B58C8C8C2D61}" presName="sibTrans" presStyleLbl="sibTrans2D1" presStyleIdx="1" presStyleCnt="4"/>
      <dgm:spPr/>
    </dgm:pt>
    <dgm:pt modelId="{4932CAD6-81AD-4B7B-9ADE-393030227B35}" type="pres">
      <dgm:prSet presAssocID="{DC2919B4-8C58-4666-B593-B58C8C8C2D61}" presName="connectorText" presStyleLbl="sibTrans2D1" presStyleIdx="1" presStyleCnt="4"/>
      <dgm:spPr/>
    </dgm:pt>
    <dgm:pt modelId="{17CD683D-871A-465A-81B0-1B7DB66FA660}" type="pres">
      <dgm:prSet presAssocID="{1E29C003-5E22-4008-8B2C-20FEF350B45D}" presName="node" presStyleLbl="node1" presStyleIdx="2" presStyleCnt="5">
        <dgm:presLayoutVars>
          <dgm:bulletEnabled val="1"/>
        </dgm:presLayoutVars>
      </dgm:prSet>
      <dgm:spPr/>
    </dgm:pt>
    <dgm:pt modelId="{2A7F5B49-2A9A-4871-A002-4CC3E28FB94F}" type="pres">
      <dgm:prSet presAssocID="{A19C636D-FCA1-4E92-A44A-AA6B00325DA1}" presName="sibTrans" presStyleLbl="sibTrans2D1" presStyleIdx="2" presStyleCnt="4"/>
      <dgm:spPr/>
    </dgm:pt>
    <dgm:pt modelId="{64CECC43-A319-42A0-B322-7D8675177CF0}" type="pres">
      <dgm:prSet presAssocID="{A19C636D-FCA1-4E92-A44A-AA6B00325DA1}" presName="connectorText" presStyleLbl="sibTrans2D1" presStyleIdx="2" presStyleCnt="4"/>
      <dgm:spPr/>
    </dgm:pt>
    <dgm:pt modelId="{5637E3B4-6FB6-47C5-8D53-98F51FE65007}" type="pres">
      <dgm:prSet presAssocID="{473611E7-58F6-4CDC-876C-11A326412334}" presName="node" presStyleLbl="node1" presStyleIdx="3" presStyleCnt="5">
        <dgm:presLayoutVars>
          <dgm:bulletEnabled val="1"/>
        </dgm:presLayoutVars>
      </dgm:prSet>
      <dgm:spPr/>
    </dgm:pt>
    <dgm:pt modelId="{EAEC07E2-0564-443E-ACE1-4EE885AB55E2}" type="pres">
      <dgm:prSet presAssocID="{55E8EB01-99AC-4FA2-81D8-A723A45EFCF8}" presName="sibTrans" presStyleLbl="sibTrans2D1" presStyleIdx="3" presStyleCnt="4"/>
      <dgm:spPr/>
    </dgm:pt>
    <dgm:pt modelId="{5DF7142C-C6D0-4C0E-9D73-1383028A0C40}" type="pres">
      <dgm:prSet presAssocID="{55E8EB01-99AC-4FA2-81D8-A723A45EFCF8}" presName="connectorText" presStyleLbl="sibTrans2D1" presStyleIdx="3" presStyleCnt="4"/>
      <dgm:spPr/>
    </dgm:pt>
    <dgm:pt modelId="{310BC984-9552-479B-8EAB-A208193476B2}" type="pres">
      <dgm:prSet presAssocID="{B6895B93-A56C-4F72-B351-FC2B23B3C6CD}" presName="node" presStyleLbl="node1" presStyleIdx="4" presStyleCnt="5">
        <dgm:presLayoutVars>
          <dgm:bulletEnabled val="1"/>
        </dgm:presLayoutVars>
      </dgm:prSet>
      <dgm:spPr/>
    </dgm:pt>
  </dgm:ptLst>
  <dgm:cxnLst>
    <dgm:cxn modelId="{C6F7F715-E908-46EF-99D7-1AF26CFC3C26}" type="presOf" srcId="{7E509BF6-574A-4ED0-BB44-59B4F5F020F4}" destId="{5255CB8C-79FC-4BBF-8E2A-8A105F05CADA}" srcOrd="0" destOrd="0" presId="urn:microsoft.com/office/officeart/2005/8/layout/process5"/>
    <dgm:cxn modelId="{A3DA6E2C-8D3D-4091-B020-000532406565}" type="presOf" srcId="{A19C636D-FCA1-4E92-A44A-AA6B00325DA1}" destId="{2A7F5B49-2A9A-4871-A002-4CC3E28FB94F}" srcOrd="0" destOrd="0" presId="urn:microsoft.com/office/officeart/2005/8/layout/process5"/>
    <dgm:cxn modelId="{1A674934-1AE5-4E09-BAC2-5D5CCB88094C}" srcId="{2E416418-1202-46AE-A7AC-3493232F07E0}" destId="{1E29C003-5E22-4008-8B2C-20FEF350B45D}" srcOrd="2" destOrd="0" parTransId="{D935ACB6-7EC4-48F2-AFD3-507E350C123F}" sibTransId="{A19C636D-FCA1-4E92-A44A-AA6B00325DA1}"/>
    <dgm:cxn modelId="{DDBE0D3E-C27D-4ABF-BF4E-3467AF2854B6}" type="presOf" srcId="{2E416418-1202-46AE-A7AC-3493232F07E0}" destId="{30B32F3B-E2DD-4FF3-9A19-060C487D257E}" srcOrd="0" destOrd="0" presId="urn:microsoft.com/office/officeart/2005/8/layout/process5"/>
    <dgm:cxn modelId="{9183B55C-2E72-44A2-BE15-55A4C4512918}" srcId="{2E416418-1202-46AE-A7AC-3493232F07E0}" destId="{A980EA3E-106C-4112-89DE-3D64396D3FAD}" srcOrd="1" destOrd="0" parTransId="{26492124-9033-422B-83AE-312C12C2A298}" sibTransId="{DC2919B4-8C58-4666-B593-B58C8C8C2D61}"/>
    <dgm:cxn modelId="{0AD38642-9CC2-407A-8A39-A11F5A81B9A1}" srcId="{2E416418-1202-46AE-A7AC-3493232F07E0}" destId="{B6895B93-A56C-4F72-B351-FC2B23B3C6CD}" srcOrd="4" destOrd="0" parTransId="{01B3E41A-C606-4434-B674-9557AED1DD31}" sibTransId="{2813D211-B00A-4C65-BDF2-6174822CB2A1}"/>
    <dgm:cxn modelId="{01B3A763-5AF2-4001-85FB-DA385580A279}" type="presOf" srcId="{A19C636D-FCA1-4E92-A44A-AA6B00325DA1}" destId="{64CECC43-A319-42A0-B322-7D8675177CF0}" srcOrd="1" destOrd="0" presId="urn:microsoft.com/office/officeart/2005/8/layout/process5"/>
    <dgm:cxn modelId="{6FE17F6B-7EE7-4A22-B73D-CF2B875E0B06}" type="presOf" srcId="{DC2919B4-8C58-4666-B593-B58C8C8C2D61}" destId="{A13774C7-7891-4461-879B-A102B6277415}" srcOrd="0" destOrd="0" presId="urn:microsoft.com/office/officeart/2005/8/layout/process5"/>
    <dgm:cxn modelId="{84DFA07B-7BC8-4ABF-80A3-D74A98D6E4B0}" type="presOf" srcId="{55E8EB01-99AC-4FA2-81D8-A723A45EFCF8}" destId="{5DF7142C-C6D0-4C0E-9D73-1383028A0C40}" srcOrd="1" destOrd="0" presId="urn:microsoft.com/office/officeart/2005/8/layout/process5"/>
    <dgm:cxn modelId="{71037B7C-8399-4F2C-B2EE-278D2CCEAD52}" srcId="{2E416418-1202-46AE-A7AC-3493232F07E0}" destId="{7E509BF6-574A-4ED0-BB44-59B4F5F020F4}" srcOrd="0" destOrd="0" parTransId="{B3D1DF97-B0E4-41F3-91EF-7FB7C9D6B882}" sibTransId="{46388630-36C6-45D8-A59C-F648AEF4A4E0}"/>
    <dgm:cxn modelId="{13EEBFAA-8076-421C-84B8-05836BEE64BB}" type="presOf" srcId="{46388630-36C6-45D8-A59C-F648AEF4A4E0}" destId="{C331593D-BB3B-4936-B67F-80829CE94532}" srcOrd="1" destOrd="0" presId="urn:microsoft.com/office/officeart/2005/8/layout/process5"/>
    <dgm:cxn modelId="{2141DDAA-C4E2-472F-A980-CF937FDAE806}" type="presOf" srcId="{473611E7-58F6-4CDC-876C-11A326412334}" destId="{5637E3B4-6FB6-47C5-8D53-98F51FE65007}" srcOrd="0" destOrd="0" presId="urn:microsoft.com/office/officeart/2005/8/layout/process5"/>
    <dgm:cxn modelId="{99FC0FAD-E30F-4BAB-8BC6-E95CC16AC602}" type="presOf" srcId="{55E8EB01-99AC-4FA2-81D8-A723A45EFCF8}" destId="{EAEC07E2-0564-443E-ACE1-4EE885AB55E2}" srcOrd="0" destOrd="0" presId="urn:microsoft.com/office/officeart/2005/8/layout/process5"/>
    <dgm:cxn modelId="{C51928B2-B2D9-46A8-B020-FC18CC1C4912}" type="presOf" srcId="{DC2919B4-8C58-4666-B593-B58C8C8C2D61}" destId="{4932CAD6-81AD-4B7B-9ADE-393030227B35}" srcOrd="1" destOrd="0" presId="urn:microsoft.com/office/officeart/2005/8/layout/process5"/>
    <dgm:cxn modelId="{514D33C5-2E3C-4E89-8C7A-CD248FABF320}" srcId="{2E416418-1202-46AE-A7AC-3493232F07E0}" destId="{473611E7-58F6-4CDC-876C-11A326412334}" srcOrd="3" destOrd="0" parTransId="{170BD9CB-162E-4D5A-B2CD-B97695AA3DDE}" sibTransId="{55E8EB01-99AC-4FA2-81D8-A723A45EFCF8}"/>
    <dgm:cxn modelId="{8A40A0CA-AC4A-4BDB-8BED-530C85798606}" type="presOf" srcId="{46388630-36C6-45D8-A59C-F648AEF4A4E0}" destId="{38A8EC18-9893-49F0-B392-C4F6171DF1DA}" srcOrd="0" destOrd="0" presId="urn:microsoft.com/office/officeart/2005/8/layout/process5"/>
    <dgm:cxn modelId="{4C19A7F2-1FBA-4649-872C-D4338E6CB840}" type="presOf" srcId="{1E29C003-5E22-4008-8B2C-20FEF350B45D}" destId="{17CD683D-871A-465A-81B0-1B7DB66FA660}" srcOrd="0" destOrd="0" presId="urn:microsoft.com/office/officeart/2005/8/layout/process5"/>
    <dgm:cxn modelId="{92629DF9-C6F4-4DC7-B2BC-00BB33C94598}" type="presOf" srcId="{B6895B93-A56C-4F72-B351-FC2B23B3C6CD}" destId="{310BC984-9552-479B-8EAB-A208193476B2}" srcOrd="0" destOrd="0" presId="urn:microsoft.com/office/officeart/2005/8/layout/process5"/>
    <dgm:cxn modelId="{ACE076FB-E80C-498A-B4FF-AC4604A9098E}" type="presOf" srcId="{A980EA3E-106C-4112-89DE-3D64396D3FAD}" destId="{BEF01392-9C5E-4579-A9D9-8B1DB20E5428}" srcOrd="0" destOrd="0" presId="urn:microsoft.com/office/officeart/2005/8/layout/process5"/>
    <dgm:cxn modelId="{5EE404DB-502D-4174-AB8D-1610018975CF}" type="presParOf" srcId="{30B32F3B-E2DD-4FF3-9A19-060C487D257E}" destId="{5255CB8C-79FC-4BBF-8E2A-8A105F05CADA}" srcOrd="0" destOrd="0" presId="urn:microsoft.com/office/officeart/2005/8/layout/process5"/>
    <dgm:cxn modelId="{61FC55A1-C895-45FD-8905-7241DF5B03F5}" type="presParOf" srcId="{30B32F3B-E2DD-4FF3-9A19-060C487D257E}" destId="{38A8EC18-9893-49F0-B392-C4F6171DF1DA}" srcOrd="1" destOrd="0" presId="urn:microsoft.com/office/officeart/2005/8/layout/process5"/>
    <dgm:cxn modelId="{B8AB62EE-86BE-4980-A817-2A56DD82BDE1}" type="presParOf" srcId="{38A8EC18-9893-49F0-B392-C4F6171DF1DA}" destId="{C331593D-BB3B-4936-B67F-80829CE94532}" srcOrd="0" destOrd="0" presId="urn:microsoft.com/office/officeart/2005/8/layout/process5"/>
    <dgm:cxn modelId="{2B90EAF5-7FED-4B26-8251-BC4C793D0207}" type="presParOf" srcId="{30B32F3B-E2DD-4FF3-9A19-060C487D257E}" destId="{BEF01392-9C5E-4579-A9D9-8B1DB20E5428}" srcOrd="2" destOrd="0" presId="urn:microsoft.com/office/officeart/2005/8/layout/process5"/>
    <dgm:cxn modelId="{42DB9AE7-E60C-40FB-9FD7-C68F7E4519A8}" type="presParOf" srcId="{30B32F3B-E2DD-4FF3-9A19-060C487D257E}" destId="{A13774C7-7891-4461-879B-A102B6277415}" srcOrd="3" destOrd="0" presId="urn:microsoft.com/office/officeart/2005/8/layout/process5"/>
    <dgm:cxn modelId="{E48744BD-4FCF-4E96-8C4B-6BBB566E534B}" type="presParOf" srcId="{A13774C7-7891-4461-879B-A102B6277415}" destId="{4932CAD6-81AD-4B7B-9ADE-393030227B35}" srcOrd="0" destOrd="0" presId="urn:microsoft.com/office/officeart/2005/8/layout/process5"/>
    <dgm:cxn modelId="{33DBE9C0-0E38-43D0-A852-A39B027EB79C}" type="presParOf" srcId="{30B32F3B-E2DD-4FF3-9A19-060C487D257E}" destId="{17CD683D-871A-465A-81B0-1B7DB66FA660}" srcOrd="4" destOrd="0" presId="urn:microsoft.com/office/officeart/2005/8/layout/process5"/>
    <dgm:cxn modelId="{997EB7E9-9EC4-4D8C-AECA-1C04E417E0EC}" type="presParOf" srcId="{30B32F3B-E2DD-4FF3-9A19-060C487D257E}" destId="{2A7F5B49-2A9A-4871-A002-4CC3E28FB94F}" srcOrd="5" destOrd="0" presId="urn:microsoft.com/office/officeart/2005/8/layout/process5"/>
    <dgm:cxn modelId="{281C0B38-68F8-4BF7-A695-C88824303B3C}" type="presParOf" srcId="{2A7F5B49-2A9A-4871-A002-4CC3E28FB94F}" destId="{64CECC43-A319-42A0-B322-7D8675177CF0}" srcOrd="0" destOrd="0" presId="urn:microsoft.com/office/officeart/2005/8/layout/process5"/>
    <dgm:cxn modelId="{32C0C5AF-DE78-4932-8223-6757887243FE}" type="presParOf" srcId="{30B32F3B-E2DD-4FF3-9A19-060C487D257E}" destId="{5637E3B4-6FB6-47C5-8D53-98F51FE65007}" srcOrd="6" destOrd="0" presId="urn:microsoft.com/office/officeart/2005/8/layout/process5"/>
    <dgm:cxn modelId="{BC90606A-3BDE-4DC2-B7B8-1755BFC5645C}" type="presParOf" srcId="{30B32F3B-E2DD-4FF3-9A19-060C487D257E}" destId="{EAEC07E2-0564-443E-ACE1-4EE885AB55E2}" srcOrd="7" destOrd="0" presId="urn:microsoft.com/office/officeart/2005/8/layout/process5"/>
    <dgm:cxn modelId="{3CB4BABC-3965-44FC-AFCB-1330517BED10}" type="presParOf" srcId="{EAEC07E2-0564-443E-ACE1-4EE885AB55E2}" destId="{5DF7142C-C6D0-4C0E-9D73-1383028A0C40}" srcOrd="0" destOrd="0" presId="urn:microsoft.com/office/officeart/2005/8/layout/process5"/>
    <dgm:cxn modelId="{75088370-2C31-4B47-BF64-2345531F2CD0}" type="presParOf" srcId="{30B32F3B-E2DD-4FF3-9A19-060C487D257E}" destId="{310BC984-9552-479B-8EAB-A208193476B2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7BF615-B0FE-409D-A2E6-905D13A96644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DD3522-5C29-4DF2-957E-124D3C5A6916}">
      <dgm:prSet phldrT="[Text]"/>
      <dgm:spPr/>
      <dgm:t>
        <a:bodyPr/>
        <a:lstStyle/>
        <a:p>
          <a:r>
            <a:rPr lang="en-US">
              <a:cs typeface="Calibri Light"/>
            </a:rPr>
            <a:t>Volunteer pool</a:t>
          </a:r>
          <a:endParaRPr lang="en-US" sz="3000">
            <a:latin typeface="Calibri Light"/>
            <a:cs typeface="Calibri Light"/>
          </a:endParaRPr>
        </a:p>
      </dgm:t>
    </dgm:pt>
    <dgm:pt modelId="{1AE541A3-BD54-4210-A574-5A45AA1CE5BF}" type="parTrans" cxnId="{B8D5695F-3189-403A-B9B7-818DE5360DBC}">
      <dgm:prSet/>
      <dgm:spPr/>
      <dgm:t>
        <a:bodyPr/>
        <a:lstStyle/>
        <a:p>
          <a:endParaRPr lang="en-US"/>
        </a:p>
      </dgm:t>
    </dgm:pt>
    <dgm:pt modelId="{636B5709-384C-470A-9D66-8DB2EF3FB19B}" type="sibTrans" cxnId="{B8D5695F-3189-403A-B9B7-818DE5360DBC}">
      <dgm:prSet/>
      <dgm:spPr/>
      <dgm:t>
        <a:bodyPr/>
        <a:lstStyle/>
        <a:p>
          <a:endParaRPr lang="en-US"/>
        </a:p>
      </dgm:t>
    </dgm:pt>
    <dgm:pt modelId="{BFB51F38-DE96-4F43-BFE2-72EB9980F877}">
      <dgm:prSet phldrT="[Text]"/>
      <dgm:spPr/>
      <dgm:t>
        <a:bodyPr/>
        <a:lstStyle/>
        <a:p>
          <a:r>
            <a:rPr lang="en-US">
              <a:cs typeface="Calibri Light"/>
            </a:rPr>
            <a:t>Event activities </a:t>
          </a:r>
        </a:p>
      </dgm:t>
    </dgm:pt>
    <dgm:pt modelId="{E54CE8E6-FE0B-4DA0-81CC-7212A0D67F60}" type="parTrans" cxnId="{51AD287F-245C-4D6E-A883-F7FE919347B7}">
      <dgm:prSet/>
      <dgm:spPr/>
      <dgm:t>
        <a:bodyPr/>
        <a:lstStyle/>
        <a:p>
          <a:endParaRPr lang="en-US"/>
        </a:p>
      </dgm:t>
    </dgm:pt>
    <dgm:pt modelId="{D0DE68B9-6B77-4C36-BAD6-5DF20DE43556}" type="sibTrans" cxnId="{51AD287F-245C-4D6E-A883-F7FE919347B7}">
      <dgm:prSet/>
      <dgm:spPr/>
      <dgm:t>
        <a:bodyPr/>
        <a:lstStyle/>
        <a:p>
          <a:endParaRPr lang="en-US"/>
        </a:p>
      </dgm:t>
    </dgm:pt>
    <dgm:pt modelId="{624A25EE-DEB0-44FC-B3B0-9B156ADD647B}">
      <dgm:prSet phldrT="[Text]"/>
      <dgm:spPr/>
      <dgm:t>
        <a:bodyPr/>
        <a:lstStyle/>
        <a:p>
          <a:r>
            <a:rPr lang="en-US">
              <a:cs typeface="Calibri Light"/>
            </a:rPr>
            <a:t>Leadership team </a:t>
          </a:r>
        </a:p>
      </dgm:t>
    </dgm:pt>
    <dgm:pt modelId="{A66F4ACF-8298-41A3-95D9-FCE1D35E0E85}" type="parTrans" cxnId="{AED90831-49E2-4558-8A04-FC834613387D}">
      <dgm:prSet/>
      <dgm:spPr/>
      <dgm:t>
        <a:bodyPr/>
        <a:lstStyle/>
        <a:p>
          <a:endParaRPr lang="en-US"/>
        </a:p>
      </dgm:t>
    </dgm:pt>
    <dgm:pt modelId="{3E6E7A73-3F14-4EFE-96EB-2F9305BD949D}" type="sibTrans" cxnId="{AED90831-49E2-4558-8A04-FC834613387D}">
      <dgm:prSet/>
      <dgm:spPr/>
      <dgm:t>
        <a:bodyPr/>
        <a:lstStyle/>
        <a:p>
          <a:endParaRPr lang="en-US"/>
        </a:p>
      </dgm:t>
    </dgm:pt>
    <dgm:pt modelId="{E146989D-9163-424F-888F-CDE142609F5D}">
      <dgm:prSet phldrT="[Text]"/>
      <dgm:spPr/>
      <dgm:t>
        <a:bodyPr/>
        <a:lstStyle/>
        <a:p>
          <a:r>
            <a:rPr lang="en-US">
              <a:cs typeface="Calibri Light"/>
            </a:rPr>
            <a:t>Respite tools </a:t>
          </a:r>
        </a:p>
      </dgm:t>
    </dgm:pt>
    <dgm:pt modelId="{593B36BB-831A-42E2-9113-8B14726A3D83}" type="parTrans" cxnId="{2656835E-AB65-4B92-9952-3041AC63F11A}">
      <dgm:prSet/>
      <dgm:spPr/>
      <dgm:t>
        <a:bodyPr/>
        <a:lstStyle/>
        <a:p>
          <a:endParaRPr lang="en-US"/>
        </a:p>
      </dgm:t>
    </dgm:pt>
    <dgm:pt modelId="{1CD4A608-2A6F-401A-8FF1-77A96D895996}" type="sibTrans" cxnId="{2656835E-AB65-4B92-9952-3041AC63F11A}">
      <dgm:prSet/>
      <dgm:spPr/>
      <dgm:t>
        <a:bodyPr/>
        <a:lstStyle/>
        <a:p>
          <a:endParaRPr lang="en-US"/>
        </a:p>
      </dgm:t>
    </dgm:pt>
    <dgm:pt modelId="{33F95B65-8535-4E3D-B197-4B7C68DDCE2E}">
      <dgm:prSet phldrT="[Text]"/>
      <dgm:spPr/>
      <dgm:t>
        <a:bodyPr/>
        <a:lstStyle/>
        <a:p>
          <a:r>
            <a:rPr lang="en-US" dirty="0">
              <a:cs typeface="Calibri Light"/>
            </a:rPr>
            <a:t>Kick-off</a:t>
          </a:r>
        </a:p>
      </dgm:t>
    </dgm:pt>
    <dgm:pt modelId="{249F49D0-2941-45A7-9ABA-119D64B6B6A2}" type="parTrans" cxnId="{325332BD-B346-48A6-BA04-1CFCD4068C3A}">
      <dgm:prSet/>
      <dgm:spPr/>
      <dgm:t>
        <a:bodyPr/>
        <a:lstStyle/>
        <a:p>
          <a:endParaRPr lang="en-US"/>
        </a:p>
      </dgm:t>
    </dgm:pt>
    <dgm:pt modelId="{20DA8131-48DB-4AC5-AB10-C26DD6E23771}" type="sibTrans" cxnId="{325332BD-B346-48A6-BA04-1CFCD4068C3A}">
      <dgm:prSet/>
      <dgm:spPr/>
      <dgm:t>
        <a:bodyPr/>
        <a:lstStyle/>
        <a:p>
          <a:endParaRPr lang="en-US"/>
        </a:p>
      </dgm:t>
    </dgm:pt>
    <dgm:pt modelId="{0C2A171D-011A-4FD6-B6DF-1693A6E7B152}" type="pres">
      <dgm:prSet presAssocID="{E47BF615-B0FE-409D-A2E6-905D13A96644}" presName="diagram" presStyleCnt="0">
        <dgm:presLayoutVars>
          <dgm:dir val="rev"/>
          <dgm:resizeHandles val="exact"/>
        </dgm:presLayoutVars>
      </dgm:prSet>
      <dgm:spPr/>
    </dgm:pt>
    <dgm:pt modelId="{77DC267B-DB7B-4A47-A6B5-011EA30DDE2B}" type="pres">
      <dgm:prSet presAssocID="{54DD3522-5C29-4DF2-957E-124D3C5A6916}" presName="node" presStyleLbl="node1" presStyleIdx="0" presStyleCnt="5">
        <dgm:presLayoutVars>
          <dgm:bulletEnabled val="1"/>
        </dgm:presLayoutVars>
      </dgm:prSet>
      <dgm:spPr/>
    </dgm:pt>
    <dgm:pt modelId="{023DB57C-2FB4-4AEB-ACDB-5D0659E59ABF}" type="pres">
      <dgm:prSet presAssocID="{636B5709-384C-470A-9D66-8DB2EF3FB19B}" presName="sibTrans" presStyleLbl="sibTrans2D1" presStyleIdx="0" presStyleCnt="4"/>
      <dgm:spPr/>
    </dgm:pt>
    <dgm:pt modelId="{68B0055F-9B8C-4002-9B4E-714FF350B70B}" type="pres">
      <dgm:prSet presAssocID="{636B5709-384C-470A-9D66-8DB2EF3FB19B}" presName="connectorText" presStyleLbl="sibTrans2D1" presStyleIdx="0" presStyleCnt="4"/>
      <dgm:spPr/>
    </dgm:pt>
    <dgm:pt modelId="{99C65760-C902-4C68-B567-54EE0ABD8CB1}" type="pres">
      <dgm:prSet presAssocID="{BFB51F38-DE96-4F43-BFE2-72EB9980F877}" presName="node" presStyleLbl="node1" presStyleIdx="1" presStyleCnt="5">
        <dgm:presLayoutVars>
          <dgm:bulletEnabled val="1"/>
        </dgm:presLayoutVars>
      </dgm:prSet>
      <dgm:spPr/>
    </dgm:pt>
    <dgm:pt modelId="{82F6CD74-C7C1-463A-B77B-EA8BAFC50F7A}" type="pres">
      <dgm:prSet presAssocID="{D0DE68B9-6B77-4C36-BAD6-5DF20DE43556}" presName="sibTrans" presStyleLbl="sibTrans2D1" presStyleIdx="1" presStyleCnt="4"/>
      <dgm:spPr/>
    </dgm:pt>
    <dgm:pt modelId="{E57D5D34-9902-4D92-84C5-92907900780E}" type="pres">
      <dgm:prSet presAssocID="{D0DE68B9-6B77-4C36-BAD6-5DF20DE43556}" presName="connectorText" presStyleLbl="sibTrans2D1" presStyleIdx="1" presStyleCnt="4"/>
      <dgm:spPr/>
    </dgm:pt>
    <dgm:pt modelId="{C8ADDC4E-4A92-4067-9305-0F11974ED7F0}" type="pres">
      <dgm:prSet presAssocID="{624A25EE-DEB0-44FC-B3B0-9B156ADD647B}" presName="node" presStyleLbl="node1" presStyleIdx="2" presStyleCnt="5">
        <dgm:presLayoutVars>
          <dgm:bulletEnabled val="1"/>
        </dgm:presLayoutVars>
      </dgm:prSet>
      <dgm:spPr/>
    </dgm:pt>
    <dgm:pt modelId="{EEAB0118-D205-4060-AEB7-E7AB54040F44}" type="pres">
      <dgm:prSet presAssocID="{3E6E7A73-3F14-4EFE-96EB-2F9305BD949D}" presName="sibTrans" presStyleLbl="sibTrans2D1" presStyleIdx="2" presStyleCnt="4"/>
      <dgm:spPr/>
    </dgm:pt>
    <dgm:pt modelId="{58CE1C17-457D-4B44-B72A-0EA97F2F1E06}" type="pres">
      <dgm:prSet presAssocID="{3E6E7A73-3F14-4EFE-96EB-2F9305BD949D}" presName="connectorText" presStyleLbl="sibTrans2D1" presStyleIdx="2" presStyleCnt="4"/>
      <dgm:spPr/>
    </dgm:pt>
    <dgm:pt modelId="{0C72F2DB-C247-4DA5-99A3-81CECCBA0319}" type="pres">
      <dgm:prSet presAssocID="{E146989D-9163-424F-888F-CDE142609F5D}" presName="node" presStyleLbl="node1" presStyleIdx="3" presStyleCnt="5">
        <dgm:presLayoutVars>
          <dgm:bulletEnabled val="1"/>
        </dgm:presLayoutVars>
      </dgm:prSet>
      <dgm:spPr/>
    </dgm:pt>
    <dgm:pt modelId="{C6AD72D3-9250-481B-9F03-A7AB0C00BEEA}" type="pres">
      <dgm:prSet presAssocID="{1CD4A608-2A6F-401A-8FF1-77A96D895996}" presName="sibTrans" presStyleLbl="sibTrans2D1" presStyleIdx="3" presStyleCnt="4"/>
      <dgm:spPr/>
    </dgm:pt>
    <dgm:pt modelId="{C49AC6CC-B40A-4732-9F4E-E53AC347F7F8}" type="pres">
      <dgm:prSet presAssocID="{1CD4A608-2A6F-401A-8FF1-77A96D895996}" presName="connectorText" presStyleLbl="sibTrans2D1" presStyleIdx="3" presStyleCnt="4"/>
      <dgm:spPr/>
    </dgm:pt>
    <dgm:pt modelId="{AEF946BB-9440-440A-8E55-04A3DE3A3581}" type="pres">
      <dgm:prSet presAssocID="{33F95B65-8535-4E3D-B197-4B7C68DDCE2E}" presName="node" presStyleLbl="node1" presStyleIdx="4" presStyleCnt="5">
        <dgm:presLayoutVars>
          <dgm:bulletEnabled val="1"/>
        </dgm:presLayoutVars>
      </dgm:prSet>
      <dgm:spPr/>
    </dgm:pt>
  </dgm:ptLst>
  <dgm:cxnLst>
    <dgm:cxn modelId="{CD467A0D-BFFF-4CCF-ACCC-A96ECDC884E9}" type="presOf" srcId="{1CD4A608-2A6F-401A-8FF1-77A96D895996}" destId="{C49AC6CC-B40A-4732-9F4E-E53AC347F7F8}" srcOrd="1" destOrd="0" presId="urn:microsoft.com/office/officeart/2005/8/layout/process5"/>
    <dgm:cxn modelId="{F63C3822-0294-46F0-AB4B-0A82F54AA94D}" type="presOf" srcId="{636B5709-384C-470A-9D66-8DB2EF3FB19B}" destId="{023DB57C-2FB4-4AEB-ACDB-5D0659E59ABF}" srcOrd="0" destOrd="0" presId="urn:microsoft.com/office/officeart/2005/8/layout/process5"/>
    <dgm:cxn modelId="{AED90831-49E2-4558-8A04-FC834613387D}" srcId="{E47BF615-B0FE-409D-A2E6-905D13A96644}" destId="{624A25EE-DEB0-44FC-B3B0-9B156ADD647B}" srcOrd="2" destOrd="0" parTransId="{A66F4ACF-8298-41A3-95D9-FCE1D35E0E85}" sibTransId="{3E6E7A73-3F14-4EFE-96EB-2F9305BD949D}"/>
    <dgm:cxn modelId="{2656835E-AB65-4B92-9952-3041AC63F11A}" srcId="{E47BF615-B0FE-409D-A2E6-905D13A96644}" destId="{E146989D-9163-424F-888F-CDE142609F5D}" srcOrd="3" destOrd="0" parTransId="{593B36BB-831A-42E2-9113-8B14726A3D83}" sibTransId="{1CD4A608-2A6F-401A-8FF1-77A96D895996}"/>
    <dgm:cxn modelId="{B8D5695F-3189-403A-B9B7-818DE5360DBC}" srcId="{E47BF615-B0FE-409D-A2E6-905D13A96644}" destId="{54DD3522-5C29-4DF2-957E-124D3C5A6916}" srcOrd="0" destOrd="0" parTransId="{1AE541A3-BD54-4210-A574-5A45AA1CE5BF}" sibTransId="{636B5709-384C-470A-9D66-8DB2EF3FB19B}"/>
    <dgm:cxn modelId="{88AC5F4C-68E0-499E-9F92-805547442303}" type="presOf" srcId="{54DD3522-5C29-4DF2-957E-124D3C5A6916}" destId="{77DC267B-DB7B-4A47-A6B5-011EA30DDE2B}" srcOrd="0" destOrd="0" presId="urn:microsoft.com/office/officeart/2005/8/layout/process5"/>
    <dgm:cxn modelId="{071C994C-EA63-4978-950B-5CC3FB6005C7}" type="presOf" srcId="{636B5709-384C-470A-9D66-8DB2EF3FB19B}" destId="{68B0055F-9B8C-4002-9B4E-714FF350B70B}" srcOrd="1" destOrd="0" presId="urn:microsoft.com/office/officeart/2005/8/layout/process5"/>
    <dgm:cxn modelId="{D2580477-CB03-44B7-8E74-2C74398A1539}" type="presOf" srcId="{624A25EE-DEB0-44FC-B3B0-9B156ADD647B}" destId="{C8ADDC4E-4A92-4067-9305-0F11974ED7F0}" srcOrd="0" destOrd="0" presId="urn:microsoft.com/office/officeart/2005/8/layout/process5"/>
    <dgm:cxn modelId="{B6316157-1A56-426F-9555-CA9689CA47C7}" type="presOf" srcId="{BFB51F38-DE96-4F43-BFE2-72EB9980F877}" destId="{99C65760-C902-4C68-B567-54EE0ABD8CB1}" srcOrd="0" destOrd="0" presId="urn:microsoft.com/office/officeart/2005/8/layout/process5"/>
    <dgm:cxn modelId="{51AD287F-245C-4D6E-A883-F7FE919347B7}" srcId="{E47BF615-B0FE-409D-A2E6-905D13A96644}" destId="{BFB51F38-DE96-4F43-BFE2-72EB9980F877}" srcOrd="1" destOrd="0" parTransId="{E54CE8E6-FE0B-4DA0-81CC-7212A0D67F60}" sibTransId="{D0DE68B9-6B77-4C36-BAD6-5DF20DE43556}"/>
    <dgm:cxn modelId="{1F6AF997-9778-4817-8332-81BC7C436650}" type="presOf" srcId="{1CD4A608-2A6F-401A-8FF1-77A96D895996}" destId="{C6AD72D3-9250-481B-9F03-A7AB0C00BEEA}" srcOrd="0" destOrd="0" presId="urn:microsoft.com/office/officeart/2005/8/layout/process5"/>
    <dgm:cxn modelId="{4A6F6CA2-0BA4-46A1-9207-BC0CE9783561}" type="presOf" srcId="{33F95B65-8535-4E3D-B197-4B7C68DDCE2E}" destId="{AEF946BB-9440-440A-8E55-04A3DE3A3581}" srcOrd="0" destOrd="0" presId="urn:microsoft.com/office/officeart/2005/8/layout/process5"/>
    <dgm:cxn modelId="{693207B1-0C81-4776-BD84-D90850B97BAF}" type="presOf" srcId="{E47BF615-B0FE-409D-A2E6-905D13A96644}" destId="{0C2A171D-011A-4FD6-B6DF-1693A6E7B152}" srcOrd="0" destOrd="0" presId="urn:microsoft.com/office/officeart/2005/8/layout/process5"/>
    <dgm:cxn modelId="{F01952B7-2DE9-427E-94A0-206351601849}" type="presOf" srcId="{D0DE68B9-6B77-4C36-BAD6-5DF20DE43556}" destId="{E57D5D34-9902-4D92-84C5-92907900780E}" srcOrd="1" destOrd="0" presId="urn:microsoft.com/office/officeart/2005/8/layout/process5"/>
    <dgm:cxn modelId="{325332BD-B346-48A6-BA04-1CFCD4068C3A}" srcId="{E47BF615-B0FE-409D-A2E6-905D13A96644}" destId="{33F95B65-8535-4E3D-B197-4B7C68DDCE2E}" srcOrd="4" destOrd="0" parTransId="{249F49D0-2941-45A7-9ABA-119D64B6B6A2}" sibTransId="{20DA8131-48DB-4AC5-AB10-C26DD6E23771}"/>
    <dgm:cxn modelId="{13EF5DC0-EA38-44B2-8B21-371544D5F8AE}" type="presOf" srcId="{3E6E7A73-3F14-4EFE-96EB-2F9305BD949D}" destId="{EEAB0118-D205-4060-AEB7-E7AB54040F44}" srcOrd="0" destOrd="0" presId="urn:microsoft.com/office/officeart/2005/8/layout/process5"/>
    <dgm:cxn modelId="{B086BECF-6C02-449F-A0F5-40FBCE65FAB4}" type="presOf" srcId="{D0DE68B9-6B77-4C36-BAD6-5DF20DE43556}" destId="{82F6CD74-C7C1-463A-B77B-EA8BAFC50F7A}" srcOrd="0" destOrd="0" presId="urn:microsoft.com/office/officeart/2005/8/layout/process5"/>
    <dgm:cxn modelId="{13371BEA-5D8F-4CD9-A8DE-DD669631E74D}" type="presOf" srcId="{3E6E7A73-3F14-4EFE-96EB-2F9305BD949D}" destId="{58CE1C17-457D-4B44-B72A-0EA97F2F1E06}" srcOrd="1" destOrd="0" presId="urn:microsoft.com/office/officeart/2005/8/layout/process5"/>
    <dgm:cxn modelId="{01B3F0EB-F4A8-491A-90ED-0C282509C4BF}" type="presOf" srcId="{E146989D-9163-424F-888F-CDE142609F5D}" destId="{0C72F2DB-C247-4DA5-99A3-81CECCBA0319}" srcOrd="0" destOrd="0" presId="urn:microsoft.com/office/officeart/2005/8/layout/process5"/>
    <dgm:cxn modelId="{228249F0-61E6-443E-A968-FEE1E4AE2325}" type="presParOf" srcId="{0C2A171D-011A-4FD6-B6DF-1693A6E7B152}" destId="{77DC267B-DB7B-4A47-A6B5-011EA30DDE2B}" srcOrd="0" destOrd="0" presId="urn:microsoft.com/office/officeart/2005/8/layout/process5"/>
    <dgm:cxn modelId="{93AFEEEA-3418-4ADB-8F83-86F2010F33C6}" type="presParOf" srcId="{0C2A171D-011A-4FD6-B6DF-1693A6E7B152}" destId="{023DB57C-2FB4-4AEB-ACDB-5D0659E59ABF}" srcOrd="1" destOrd="0" presId="urn:microsoft.com/office/officeart/2005/8/layout/process5"/>
    <dgm:cxn modelId="{D94047F5-E33F-4A3C-A001-0225CD6E28C1}" type="presParOf" srcId="{023DB57C-2FB4-4AEB-ACDB-5D0659E59ABF}" destId="{68B0055F-9B8C-4002-9B4E-714FF350B70B}" srcOrd="0" destOrd="0" presId="urn:microsoft.com/office/officeart/2005/8/layout/process5"/>
    <dgm:cxn modelId="{A6440BDF-29DC-442E-A9BE-BEE72F9F166E}" type="presParOf" srcId="{0C2A171D-011A-4FD6-B6DF-1693A6E7B152}" destId="{99C65760-C902-4C68-B567-54EE0ABD8CB1}" srcOrd="2" destOrd="0" presId="urn:microsoft.com/office/officeart/2005/8/layout/process5"/>
    <dgm:cxn modelId="{5B0EE6C4-2DB4-42A3-A1CF-5C3334C3D288}" type="presParOf" srcId="{0C2A171D-011A-4FD6-B6DF-1693A6E7B152}" destId="{82F6CD74-C7C1-463A-B77B-EA8BAFC50F7A}" srcOrd="3" destOrd="0" presId="urn:microsoft.com/office/officeart/2005/8/layout/process5"/>
    <dgm:cxn modelId="{8CD6B62B-DFEF-48C6-9FF0-F6068A442DAC}" type="presParOf" srcId="{82F6CD74-C7C1-463A-B77B-EA8BAFC50F7A}" destId="{E57D5D34-9902-4D92-84C5-92907900780E}" srcOrd="0" destOrd="0" presId="urn:microsoft.com/office/officeart/2005/8/layout/process5"/>
    <dgm:cxn modelId="{C44F1A88-FF7D-4DFF-B733-1F0A19901AB2}" type="presParOf" srcId="{0C2A171D-011A-4FD6-B6DF-1693A6E7B152}" destId="{C8ADDC4E-4A92-4067-9305-0F11974ED7F0}" srcOrd="4" destOrd="0" presId="urn:microsoft.com/office/officeart/2005/8/layout/process5"/>
    <dgm:cxn modelId="{2C70EF47-4A8D-456C-B107-EFFB7D0EA209}" type="presParOf" srcId="{0C2A171D-011A-4FD6-B6DF-1693A6E7B152}" destId="{EEAB0118-D205-4060-AEB7-E7AB54040F44}" srcOrd="5" destOrd="0" presId="urn:microsoft.com/office/officeart/2005/8/layout/process5"/>
    <dgm:cxn modelId="{AB966EC6-A182-4BD5-B1D5-A5B04AB92E53}" type="presParOf" srcId="{EEAB0118-D205-4060-AEB7-E7AB54040F44}" destId="{58CE1C17-457D-4B44-B72A-0EA97F2F1E06}" srcOrd="0" destOrd="0" presId="urn:microsoft.com/office/officeart/2005/8/layout/process5"/>
    <dgm:cxn modelId="{90017370-31B7-4836-9516-A86039C66E3D}" type="presParOf" srcId="{0C2A171D-011A-4FD6-B6DF-1693A6E7B152}" destId="{0C72F2DB-C247-4DA5-99A3-81CECCBA0319}" srcOrd="6" destOrd="0" presId="urn:microsoft.com/office/officeart/2005/8/layout/process5"/>
    <dgm:cxn modelId="{78C12CC3-55B3-4879-A5D1-8E4536FCAD17}" type="presParOf" srcId="{0C2A171D-011A-4FD6-B6DF-1693A6E7B152}" destId="{C6AD72D3-9250-481B-9F03-A7AB0C00BEEA}" srcOrd="7" destOrd="0" presId="urn:microsoft.com/office/officeart/2005/8/layout/process5"/>
    <dgm:cxn modelId="{8527DE6E-5900-4217-AF67-AF4DC32571C8}" type="presParOf" srcId="{C6AD72D3-9250-481B-9F03-A7AB0C00BEEA}" destId="{C49AC6CC-B40A-4732-9F4E-E53AC347F7F8}" srcOrd="0" destOrd="0" presId="urn:microsoft.com/office/officeart/2005/8/layout/process5"/>
    <dgm:cxn modelId="{C2074B49-B7C3-427F-86BB-BE2FD996D0D3}" type="presParOf" srcId="{0C2A171D-011A-4FD6-B6DF-1693A6E7B152}" destId="{AEF946BB-9440-440A-8E55-04A3DE3A3581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062078-B231-443E-AC4C-B5DB8CE77570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D4F59B-40B0-4CD9-BDF6-F0A64B9C1DE6}">
      <dgm:prSet phldrT="[Text]"/>
      <dgm:spPr/>
      <dgm:t>
        <a:bodyPr/>
        <a:lstStyle/>
        <a:p>
          <a:r>
            <a:rPr lang="en-US">
              <a:cs typeface="Calibri Light"/>
            </a:rPr>
            <a:t>Number of children</a:t>
          </a:r>
          <a:endParaRPr lang="en-US" sz="3000">
            <a:latin typeface="Calibri Light"/>
            <a:cs typeface="Calibri Light"/>
          </a:endParaRPr>
        </a:p>
      </dgm:t>
    </dgm:pt>
    <dgm:pt modelId="{DC5EAB6A-AB96-4DFE-8BDF-F6640320D48B}" type="parTrans" cxnId="{9ABB2AB1-04BE-4EB9-A7CD-16EF269AEED5}">
      <dgm:prSet/>
      <dgm:spPr/>
      <dgm:t>
        <a:bodyPr/>
        <a:lstStyle/>
        <a:p>
          <a:endParaRPr lang="en-US"/>
        </a:p>
      </dgm:t>
    </dgm:pt>
    <dgm:pt modelId="{6A06777A-487F-4392-95DE-7CF239DC8873}" type="sibTrans" cxnId="{9ABB2AB1-04BE-4EB9-A7CD-16EF269AEED5}">
      <dgm:prSet/>
      <dgm:spPr/>
      <dgm:t>
        <a:bodyPr/>
        <a:lstStyle/>
        <a:p>
          <a:endParaRPr lang="en-US"/>
        </a:p>
      </dgm:t>
    </dgm:pt>
    <dgm:pt modelId="{44555D03-BD23-4F80-A79D-6EF14E50C4F1}">
      <dgm:prSet phldrT="[Text]"/>
      <dgm:spPr/>
      <dgm:t>
        <a:bodyPr/>
        <a:lstStyle/>
        <a:p>
          <a:r>
            <a:rPr lang="en-US" dirty="0">
              <a:cs typeface="Calibri Light"/>
            </a:rPr>
            <a:t>Health &amp; emergency procedures</a:t>
          </a:r>
        </a:p>
      </dgm:t>
    </dgm:pt>
    <dgm:pt modelId="{8D028E27-B60D-466F-8295-6D9CDB98256F}" type="parTrans" cxnId="{8303EAC0-2FA1-4CFF-9C4F-B1B5607075C9}">
      <dgm:prSet/>
      <dgm:spPr/>
      <dgm:t>
        <a:bodyPr/>
        <a:lstStyle/>
        <a:p>
          <a:endParaRPr lang="en-US"/>
        </a:p>
      </dgm:t>
    </dgm:pt>
    <dgm:pt modelId="{384AC264-1025-4E3E-B8D2-5593B2BAE274}" type="sibTrans" cxnId="{8303EAC0-2FA1-4CFF-9C4F-B1B5607075C9}">
      <dgm:prSet/>
      <dgm:spPr/>
      <dgm:t>
        <a:bodyPr/>
        <a:lstStyle/>
        <a:p>
          <a:endParaRPr lang="en-US"/>
        </a:p>
      </dgm:t>
    </dgm:pt>
    <dgm:pt modelId="{8FE37DCF-101B-4187-B66C-D7398B88DBCC}">
      <dgm:prSet phldrT="[Text]"/>
      <dgm:spPr/>
      <dgm:t>
        <a:bodyPr/>
        <a:lstStyle/>
        <a:p>
          <a:r>
            <a:rPr lang="en-US">
              <a:cs typeface="Calibri Light"/>
            </a:rPr>
            <a:t>Liability policies </a:t>
          </a:r>
        </a:p>
      </dgm:t>
    </dgm:pt>
    <dgm:pt modelId="{E9F781D3-669D-4AA7-92C3-7CCAF2EC035D}" type="parTrans" cxnId="{54185560-4DDF-4401-AF26-81EED5421C35}">
      <dgm:prSet/>
      <dgm:spPr/>
      <dgm:t>
        <a:bodyPr/>
        <a:lstStyle/>
        <a:p>
          <a:endParaRPr lang="en-US"/>
        </a:p>
      </dgm:t>
    </dgm:pt>
    <dgm:pt modelId="{AA33010F-119A-479D-BBEC-A9506E864885}" type="sibTrans" cxnId="{54185560-4DDF-4401-AF26-81EED5421C35}">
      <dgm:prSet/>
      <dgm:spPr/>
      <dgm:t>
        <a:bodyPr/>
        <a:lstStyle/>
        <a:p>
          <a:endParaRPr lang="en-US"/>
        </a:p>
      </dgm:t>
    </dgm:pt>
    <dgm:pt modelId="{43D8FCAD-E9B4-4E02-A271-1AB1EF9DF7D7}">
      <dgm:prSet phldrT="[Text]"/>
      <dgm:spPr/>
      <dgm:t>
        <a:bodyPr/>
        <a:lstStyle/>
        <a:p>
          <a:r>
            <a:rPr lang="en-US">
              <a:cs typeface="Calibri Light"/>
            </a:rPr>
            <a:t>Advertising</a:t>
          </a:r>
        </a:p>
      </dgm:t>
    </dgm:pt>
    <dgm:pt modelId="{B3F497C1-1869-422E-B197-425DCCE49945}" type="parTrans" cxnId="{3305B832-317C-4DA0-A1DF-DC7C7518EC8B}">
      <dgm:prSet/>
      <dgm:spPr/>
      <dgm:t>
        <a:bodyPr/>
        <a:lstStyle/>
        <a:p>
          <a:endParaRPr lang="en-US"/>
        </a:p>
      </dgm:t>
    </dgm:pt>
    <dgm:pt modelId="{F72FFC7D-BF49-475D-8A35-C58F8B6874BA}" type="sibTrans" cxnId="{3305B832-317C-4DA0-A1DF-DC7C7518EC8B}">
      <dgm:prSet/>
      <dgm:spPr/>
      <dgm:t>
        <a:bodyPr/>
        <a:lstStyle/>
        <a:p>
          <a:endParaRPr lang="en-US"/>
        </a:p>
      </dgm:t>
    </dgm:pt>
    <dgm:pt modelId="{466B7EAE-CBE8-4F68-90B0-9787E8F2FF1D}">
      <dgm:prSet phldrT="[Text]"/>
      <dgm:spPr/>
      <dgm:t>
        <a:bodyPr/>
        <a:lstStyle/>
        <a:p>
          <a:r>
            <a:rPr lang="en-US">
              <a:cs typeface="Calibri Light"/>
            </a:rPr>
            <a:t>Registration</a:t>
          </a:r>
        </a:p>
      </dgm:t>
    </dgm:pt>
    <dgm:pt modelId="{DEAEAEEE-C380-4356-A3E8-C50D382483BF}" type="parTrans" cxnId="{7CFD97B5-B085-4636-81F5-9A8EC4A20DA3}">
      <dgm:prSet/>
      <dgm:spPr/>
      <dgm:t>
        <a:bodyPr/>
        <a:lstStyle/>
        <a:p>
          <a:endParaRPr lang="en-US"/>
        </a:p>
      </dgm:t>
    </dgm:pt>
    <dgm:pt modelId="{6369EB93-566B-43C8-B289-5AE9D921DA4B}" type="sibTrans" cxnId="{7CFD97B5-B085-4636-81F5-9A8EC4A20DA3}">
      <dgm:prSet/>
      <dgm:spPr/>
      <dgm:t>
        <a:bodyPr/>
        <a:lstStyle/>
        <a:p>
          <a:endParaRPr lang="en-US"/>
        </a:p>
      </dgm:t>
    </dgm:pt>
    <dgm:pt modelId="{2953562D-F76D-4A38-A667-6C83E88F2EB8}" type="pres">
      <dgm:prSet presAssocID="{79062078-B231-443E-AC4C-B5DB8CE77570}" presName="diagram" presStyleCnt="0">
        <dgm:presLayoutVars>
          <dgm:dir/>
          <dgm:resizeHandles val="exact"/>
        </dgm:presLayoutVars>
      </dgm:prSet>
      <dgm:spPr/>
    </dgm:pt>
    <dgm:pt modelId="{3B90A121-6390-4914-96A0-09E39897D8EF}" type="pres">
      <dgm:prSet presAssocID="{01D4F59B-40B0-4CD9-BDF6-F0A64B9C1DE6}" presName="node" presStyleLbl="node1" presStyleIdx="0" presStyleCnt="5">
        <dgm:presLayoutVars>
          <dgm:bulletEnabled val="1"/>
        </dgm:presLayoutVars>
      </dgm:prSet>
      <dgm:spPr/>
    </dgm:pt>
    <dgm:pt modelId="{089C5E5C-7CFB-43CB-B721-F739E672CF3B}" type="pres">
      <dgm:prSet presAssocID="{6A06777A-487F-4392-95DE-7CF239DC8873}" presName="sibTrans" presStyleLbl="sibTrans2D1" presStyleIdx="0" presStyleCnt="4"/>
      <dgm:spPr/>
    </dgm:pt>
    <dgm:pt modelId="{4624029B-AE5D-4874-AD34-A1E85836C2F9}" type="pres">
      <dgm:prSet presAssocID="{6A06777A-487F-4392-95DE-7CF239DC8873}" presName="connectorText" presStyleLbl="sibTrans2D1" presStyleIdx="0" presStyleCnt="4"/>
      <dgm:spPr/>
    </dgm:pt>
    <dgm:pt modelId="{76343692-6303-44D5-B16E-D4BDE91C7DC3}" type="pres">
      <dgm:prSet presAssocID="{466B7EAE-CBE8-4F68-90B0-9787E8F2FF1D}" presName="node" presStyleLbl="node1" presStyleIdx="1" presStyleCnt="5">
        <dgm:presLayoutVars>
          <dgm:bulletEnabled val="1"/>
        </dgm:presLayoutVars>
      </dgm:prSet>
      <dgm:spPr/>
    </dgm:pt>
    <dgm:pt modelId="{C1915268-65E8-420B-B79A-3D84E839146F}" type="pres">
      <dgm:prSet presAssocID="{6369EB93-566B-43C8-B289-5AE9D921DA4B}" presName="sibTrans" presStyleLbl="sibTrans2D1" presStyleIdx="1" presStyleCnt="4"/>
      <dgm:spPr/>
    </dgm:pt>
    <dgm:pt modelId="{5A935CCE-82AF-4466-ACD0-7232ECF98E6B}" type="pres">
      <dgm:prSet presAssocID="{6369EB93-566B-43C8-B289-5AE9D921DA4B}" presName="connectorText" presStyleLbl="sibTrans2D1" presStyleIdx="1" presStyleCnt="4"/>
      <dgm:spPr/>
    </dgm:pt>
    <dgm:pt modelId="{FF71AF17-072E-4D4E-AE9D-493AAEEE9E29}" type="pres">
      <dgm:prSet presAssocID="{43D8FCAD-E9B4-4E02-A271-1AB1EF9DF7D7}" presName="node" presStyleLbl="node1" presStyleIdx="2" presStyleCnt="5">
        <dgm:presLayoutVars>
          <dgm:bulletEnabled val="1"/>
        </dgm:presLayoutVars>
      </dgm:prSet>
      <dgm:spPr/>
    </dgm:pt>
    <dgm:pt modelId="{60E669A5-92AE-47F3-B46C-D76D89E8AA5D}" type="pres">
      <dgm:prSet presAssocID="{F72FFC7D-BF49-475D-8A35-C58F8B6874BA}" presName="sibTrans" presStyleLbl="sibTrans2D1" presStyleIdx="2" presStyleCnt="4"/>
      <dgm:spPr/>
    </dgm:pt>
    <dgm:pt modelId="{9A79971B-3BE3-4E3D-9254-D23B51FB90CF}" type="pres">
      <dgm:prSet presAssocID="{F72FFC7D-BF49-475D-8A35-C58F8B6874BA}" presName="connectorText" presStyleLbl="sibTrans2D1" presStyleIdx="2" presStyleCnt="4"/>
      <dgm:spPr/>
    </dgm:pt>
    <dgm:pt modelId="{8788DB96-1A1B-4247-9855-6A25055C22F0}" type="pres">
      <dgm:prSet presAssocID="{8FE37DCF-101B-4187-B66C-D7398B88DBCC}" presName="node" presStyleLbl="node1" presStyleIdx="3" presStyleCnt="5">
        <dgm:presLayoutVars>
          <dgm:bulletEnabled val="1"/>
        </dgm:presLayoutVars>
      </dgm:prSet>
      <dgm:spPr/>
    </dgm:pt>
    <dgm:pt modelId="{88DEF332-B5EC-479C-816E-2A63C2ED196C}" type="pres">
      <dgm:prSet presAssocID="{AA33010F-119A-479D-BBEC-A9506E864885}" presName="sibTrans" presStyleLbl="sibTrans2D1" presStyleIdx="3" presStyleCnt="4"/>
      <dgm:spPr/>
    </dgm:pt>
    <dgm:pt modelId="{B30A4CB6-DF2E-4F33-9A3A-FD1440D41B53}" type="pres">
      <dgm:prSet presAssocID="{AA33010F-119A-479D-BBEC-A9506E864885}" presName="connectorText" presStyleLbl="sibTrans2D1" presStyleIdx="3" presStyleCnt="4"/>
      <dgm:spPr/>
    </dgm:pt>
    <dgm:pt modelId="{9B60523D-2087-436C-A374-F6010E746995}" type="pres">
      <dgm:prSet presAssocID="{44555D03-BD23-4F80-A79D-6EF14E50C4F1}" presName="node" presStyleLbl="node1" presStyleIdx="4" presStyleCnt="5">
        <dgm:presLayoutVars>
          <dgm:bulletEnabled val="1"/>
        </dgm:presLayoutVars>
      </dgm:prSet>
      <dgm:spPr/>
    </dgm:pt>
  </dgm:ptLst>
  <dgm:cxnLst>
    <dgm:cxn modelId="{6435800D-A550-4760-B02D-9F164B81A763}" type="presOf" srcId="{F72FFC7D-BF49-475D-8A35-C58F8B6874BA}" destId="{9A79971B-3BE3-4E3D-9254-D23B51FB90CF}" srcOrd="1" destOrd="0" presId="urn:microsoft.com/office/officeart/2005/8/layout/process5"/>
    <dgm:cxn modelId="{3305B832-317C-4DA0-A1DF-DC7C7518EC8B}" srcId="{79062078-B231-443E-AC4C-B5DB8CE77570}" destId="{43D8FCAD-E9B4-4E02-A271-1AB1EF9DF7D7}" srcOrd="2" destOrd="0" parTransId="{B3F497C1-1869-422E-B197-425DCCE49945}" sibTransId="{F72FFC7D-BF49-475D-8A35-C58F8B6874BA}"/>
    <dgm:cxn modelId="{4AEE7E5F-4FE3-4883-BF3B-75852F837EBC}" type="presOf" srcId="{AA33010F-119A-479D-BBEC-A9506E864885}" destId="{B30A4CB6-DF2E-4F33-9A3A-FD1440D41B53}" srcOrd="1" destOrd="0" presId="urn:microsoft.com/office/officeart/2005/8/layout/process5"/>
    <dgm:cxn modelId="{54185560-4DDF-4401-AF26-81EED5421C35}" srcId="{79062078-B231-443E-AC4C-B5DB8CE77570}" destId="{8FE37DCF-101B-4187-B66C-D7398B88DBCC}" srcOrd="3" destOrd="0" parTransId="{E9F781D3-669D-4AA7-92C3-7CCAF2EC035D}" sibTransId="{AA33010F-119A-479D-BBEC-A9506E864885}"/>
    <dgm:cxn modelId="{1D7C4F41-FE83-4E44-9921-00117FCE9751}" type="presOf" srcId="{01D4F59B-40B0-4CD9-BDF6-F0A64B9C1DE6}" destId="{3B90A121-6390-4914-96A0-09E39897D8EF}" srcOrd="0" destOrd="0" presId="urn:microsoft.com/office/officeart/2005/8/layout/process5"/>
    <dgm:cxn modelId="{0C06634E-DA3C-41EC-946A-5B848FC5114E}" type="presOf" srcId="{F72FFC7D-BF49-475D-8A35-C58F8B6874BA}" destId="{60E669A5-92AE-47F3-B46C-D76D89E8AA5D}" srcOrd="0" destOrd="0" presId="urn:microsoft.com/office/officeart/2005/8/layout/process5"/>
    <dgm:cxn modelId="{4297E574-7630-4353-AEAB-DFB182170A92}" type="presOf" srcId="{6369EB93-566B-43C8-B289-5AE9D921DA4B}" destId="{5A935CCE-82AF-4466-ACD0-7232ECF98E6B}" srcOrd="1" destOrd="0" presId="urn:microsoft.com/office/officeart/2005/8/layout/process5"/>
    <dgm:cxn modelId="{D0E52284-0A6E-470A-B07D-6E0337B0A7CB}" type="presOf" srcId="{8FE37DCF-101B-4187-B66C-D7398B88DBCC}" destId="{8788DB96-1A1B-4247-9855-6A25055C22F0}" srcOrd="0" destOrd="0" presId="urn:microsoft.com/office/officeart/2005/8/layout/process5"/>
    <dgm:cxn modelId="{BD9C078D-20ED-46BA-B1C7-A989066C8E58}" type="presOf" srcId="{79062078-B231-443E-AC4C-B5DB8CE77570}" destId="{2953562D-F76D-4A38-A667-6C83E88F2EB8}" srcOrd="0" destOrd="0" presId="urn:microsoft.com/office/officeart/2005/8/layout/process5"/>
    <dgm:cxn modelId="{4AAA1294-4B64-4A3E-98E9-5C8C8833AC7E}" type="presOf" srcId="{466B7EAE-CBE8-4F68-90B0-9787E8F2FF1D}" destId="{76343692-6303-44D5-B16E-D4BDE91C7DC3}" srcOrd="0" destOrd="0" presId="urn:microsoft.com/office/officeart/2005/8/layout/process5"/>
    <dgm:cxn modelId="{B37538A0-69E3-450A-8800-3956B5CEFB93}" type="presOf" srcId="{6A06777A-487F-4392-95DE-7CF239DC8873}" destId="{089C5E5C-7CFB-43CB-B721-F739E672CF3B}" srcOrd="0" destOrd="0" presId="urn:microsoft.com/office/officeart/2005/8/layout/process5"/>
    <dgm:cxn modelId="{9ABB2AB1-04BE-4EB9-A7CD-16EF269AEED5}" srcId="{79062078-B231-443E-AC4C-B5DB8CE77570}" destId="{01D4F59B-40B0-4CD9-BDF6-F0A64B9C1DE6}" srcOrd="0" destOrd="0" parTransId="{DC5EAB6A-AB96-4DFE-8BDF-F6640320D48B}" sibTransId="{6A06777A-487F-4392-95DE-7CF239DC8873}"/>
    <dgm:cxn modelId="{7CFD97B5-B085-4636-81F5-9A8EC4A20DA3}" srcId="{79062078-B231-443E-AC4C-B5DB8CE77570}" destId="{466B7EAE-CBE8-4F68-90B0-9787E8F2FF1D}" srcOrd="1" destOrd="0" parTransId="{DEAEAEEE-C380-4356-A3E8-C50D382483BF}" sibTransId="{6369EB93-566B-43C8-B289-5AE9D921DA4B}"/>
    <dgm:cxn modelId="{AE7F1FB7-5094-419E-BDB8-6FC483550F49}" type="presOf" srcId="{6A06777A-487F-4392-95DE-7CF239DC8873}" destId="{4624029B-AE5D-4874-AD34-A1E85836C2F9}" srcOrd="1" destOrd="0" presId="urn:microsoft.com/office/officeart/2005/8/layout/process5"/>
    <dgm:cxn modelId="{611B5DBE-90FC-44A2-8A83-C5AFF5B66472}" type="presOf" srcId="{AA33010F-119A-479D-BBEC-A9506E864885}" destId="{88DEF332-B5EC-479C-816E-2A63C2ED196C}" srcOrd="0" destOrd="0" presId="urn:microsoft.com/office/officeart/2005/8/layout/process5"/>
    <dgm:cxn modelId="{8303EAC0-2FA1-4CFF-9C4F-B1B5607075C9}" srcId="{79062078-B231-443E-AC4C-B5DB8CE77570}" destId="{44555D03-BD23-4F80-A79D-6EF14E50C4F1}" srcOrd="4" destOrd="0" parTransId="{8D028E27-B60D-466F-8295-6D9CDB98256F}" sibTransId="{384AC264-1025-4E3E-B8D2-5593B2BAE274}"/>
    <dgm:cxn modelId="{F09233CB-307E-4654-B63E-AA8593A507EF}" type="presOf" srcId="{43D8FCAD-E9B4-4E02-A271-1AB1EF9DF7D7}" destId="{FF71AF17-072E-4D4E-AE9D-493AAEEE9E29}" srcOrd="0" destOrd="0" presId="urn:microsoft.com/office/officeart/2005/8/layout/process5"/>
    <dgm:cxn modelId="{951E51DE-C1C8-4C99-9A6F-F6C061858E1D}" type="presOf" srcId="{6369EB93-566B-43C8-B289-5AE9D921DA4B}" destId="{C1915268-65E8-420B-B79A-3D84E839146F}" srcOrd="0" destOrd="0" presId="urn:microsoft.com/office/officeart/2005/8/layout/process5"/>
    <dgm:cxn modelId="{055648FD-3ACE-4E00-8826-0CB48D0B4E12}" type="presOf" srcId="{44555D03-BD23-4F80-A79D-6EF14E50C4F1}" destId="{9B60523D-2087-436C-A374-F6010E746995}" srcOrd="0" destOrd="0" presId="urn:microsoft.com/office/officeart/2005/8/layout/process5"/>
    <dgm:cxn modelId="{0859D041-7216-4397-AC47-D7D51945A2C1}" type="presParOf" srcId="{2953562D-F76D-4A38-A667-6C83E88F2EB8}" destId="{3B90A121-6390-4914-96A0-09E39897D8EF}" srcOrd="0" destOrd="0" presId="urn:microsoft.com/office/officeart/2005/8/layout/process5"/>
    <dgm:cxn modelId="{5FA777F1-9291-449C-BAAC-D51177E6B156}" type="presParOf" srcId="{2953562D-F76D-4A38-A667-6C83E88F2EB8}" destId="{089C5E5C-7CFB-43CB-B721-F739E672CF3B}" srcOrd="1" destOrd="0" presId="urn:microsoft.com/office/officeart/2005/8/layout/process5"/>
    <dgm:cxn modelId="{B19BD0B5-F1CA-4B96-83A3-C2BC2EF45D20}" type="presParOf" srcId="{089C5E5C-7CFB-43CB-B721-F739E672CF3B}" destId="{4624029B-AE5D-4874-AD34-A1E85836C2F9}" srcOrd="0" destOrd="0" presId="urn:microsoft.com/office/officeart/2005/8/layout/process5"/>
    <dgm:cxn modelId="{1BCE7F8F-E1E9-494B-87F8-DFB207AA181F}" type="presParOf" srcId="{2953562D-F76D-4A38-A667-6C83E88F2EB8}" destId="{76343692-6303-44D5-B16E-D4BDE91C7DC3}" srcOrd="2" destOrd="0" presId="urn:microsoft.com/office/officeart/2005/8/layout/process5"/>
    <dgm:cxn modelId="{B6C1C2F9-A0B1-4789-B1BA-B69AF5F53667}" type="presParOf" srcId="{2953562D-F76D-4A38-A667-6C83E88F2EB8}" destId="{C1915268-65E8-420B-B79A-3D84E839146F}" srcOrd="3" destOrd="0" presId="urn:microsoft.com/office/officeart/2005/8/layout/process5"/>
    <dgm:cxn modelId="{50E7AAAF-B4C3-40EB-B4CF-E30AFB4DD2DB}" type="presParOf" srcId="{C1915268-65E8-420B-B79A-3D84E839146F}" destId="{5A935CCE-82AF-4466-ACD0-7232ECF98E6B}" srcOrd="0" destOrd="0" presId="urn:microsoft.com/office/officeart/2005/8/layout/process5"/>
    <dgm:cxn modelId="{4D7DC796-4824-45C2-845D-BD76FC5825F0}" type="presParOf" srcId="{2953562D-F76D-4A38-A667-6C83E88F2EB8}" destId="{FF71AF17-072E-4D4E-AE9D-493AAEEE9E29}" srcOrd="4" destOrd="0" presId="urn:microsoft.com/office/officeart/2005/8/layout/process5"/>
    <dgm:cxn modelId="{9FECAE3B-05B6-49C1-8345-A380281781B3}" type="presParOf" srcId="{2953562D-F76D-4A38-A667-6C83E88F2EB8}" destId="{60E669A5-92AE-47F3-B46C-D76D89E8AA5D}" srcOrd="5" destOrd="0" presId="urn:microsoft.com/office/officeart/2005/8/layout/process5"/>
    <dgm:cxn modelId="{0406E549-8CBF-4BB1-BDDC-8AB1CAE6B206}" type="presParOf" srcId="{60E669A5-92AE-47F3-B46C-D76D89E8AA5D}" destId="{9A79971B-3BE3-4E3D-9254-D23B51FB90CF}" srcOrd="0" destOrd="0" presId="urn:microsoft.com/office/officeart/2005/8/layout/process5"/>
    <dgm:cxn modelId="{377F96FE-2182-4A6D-A029-7F480F8C6700}" type="presParOf" srcId="{2953562D-F76D-4A38-A667-6C83E88F2EB8}" destId="{8788DB96-1A1B-4247-9855-6A25055C22F0}" srcOrd="6" destOrd="0" presId="urn:microsoft.com/office/officeart/2005/8/layout/process5"/>
    <dgm:cxn modelId="{12DAFA3D-26FD-4135-9648-D29B4AF496BE}" type="presParOf" srcId="{2953562D-F76D-4A38-A667-6C83E88F2EB8}" destId="{88DEF332-B5EC-479C-816E-2A63C2ED196C}" srcOrd="7" destOrd="0" presId="urn:microsoft.com/office/officeart/2005/8/layout/process5"/>
    <dgm:cxn modelId="{85E27DC8-3870-414D-A23C-7D9C7FDF6AE4}" type="presParOf" srcId="{88DEF332-B5EC-479C-816E-2A63C2ED196C}" destId="{B30A4CB6-DF2E-4F33-9A3A-FD1440D41B53}" srcOrd="0" destOrd="0" presId="urn:microsoft.com/office/officeart/2005/8/layout/process5"/>
    <dgm:cxn modelId="{D12F5D48-A027-4A5B-BB43-AE45422242B1}" type="presParOf" srcId="{2953562D-F76D-4A38-A667-6C83E88F2EB8}" destId="{9B60523D-2087-436C-A374-F6010E746995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DD7485-DE97-4855-99CD-7B918F62D31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CD9216-AA79-48E5-8B67-8F32CD328E14}">
      <dgm:prSet phldrT="[Text]"/>
      <dgm:spPr/>
      <dgm:t>
        <a:bodyPr/>
        <a:lstStyle/>
        <a:p>
          <a:r>
            <a:rPr lang="en-US" dirty="0">
              <a:cs typeface="Calibri Light"/>
            </a:rPr>
            <a:t>First 5 Steps</a:t>
          </a:r>
        </a:p>
      </dgm:t>
    </dgm:pt>
    <dgm:pt modelId="{3C056673-CE93-4A61-9497-F67E077A57A2}" type="parTrans" cxnId="{AD80E76B-5185-4398-9A19-7EDB0AC0C25F}">
      <dgm:prSet/>
      <dgm:spPr/>
      <dgm:t>
        <a:bodyPr/>
        <a:lstStyle/>
        <a:p>
          <a:endParaRPr lang="en-US"/>
        </a:p>
      </dgm:t>
    </dgm:pt>
    <dgm:pt modelId="{F41BF19C-DD94-4145-813F-687BF44E9153}" type="sibTrans" cxnId="{AD80E76B-5185-4398-9A19-7EDB0AC0C25F}">
      <dgm:prSet/>
      <dgm:spPr/>
      <dgm:t>
        <a:bodyPr/>
        <a:lstStyle/>
        <a:p>
          <a:endParaRPr lang="en-US"/>
        </a:p>
      </dgm:t>
    </dgm:pt>
    <dgm:pt modelId="{5D78213E-76DF-4468-AB4F-DFF712116F31}">
      <dgm:prSet phldrT="[Text]" custT="1"/>
      <dgm:spPr/>
      <dgm:t>
        <a:bodyPr/>
        <a:lstStyle/>
        <a:p>
          <a:r>
            <a:rPr lang="en-US" sz="1800" dirty="0">
              <a:cs typeface="Calibri Light"/>
            </a:rPr>
            <a:t>Ongoing prayer</a:t>
          </a:r>
        </a:p>
      </dgm:t>
    </dgm:pt>
    <dgm:pt modelId="{2E8BF72B-5022-419D-8928-FB179BD86413}" type="parTrans" cxnId="{6BF64E89-B555-406D-A524-C4A10E359D29}">
      <dgm:prSet/>
      <dgm:spPr/>
      <dgm:t>
        <a:bodyPr/>
        <a:lstStyle/>
        <a:p>
          <a:endParaRPr lang="en-US"/>
        </a:p>
      </dgm:t>
    </dgm:pt>
    <dgm:pt modelId="{B89AD5F0-3BBD-4CFA-94C6-2A13A9F23543}" type="sibTrans" cxnId="{6BF64E89-B555-406D-A524-C4A10E359D29}">
      <dgm:prSet/>
      <dgm:spPr/>
      <dgm:t>
        <a:bodyPr/>
        <a:lstStyle/>
        <a:p>
          <a:endParaRPr lang="en-US"/>
        </a:p>
      </dgm:t>
    </dgm:pt>
    <dgm:pt modelId="{66912D82-A68B-468C-9238-22EB556A1BCC}">
      <dgm:prSet phldrT="[Text]" custT="1"/>
      <dgm:spPr/>
      <dgm:t>
        <a:bodyPr/>
        <a:lstStyle/>
        <a:p>
          <a:r>
            <a:rPr lang="en-US" sz="1600" dirty="0">
              <a:cs typeface="Calibri Light"/>
            </a:rPr>
            <a:t>Welcoming families on Sunday</a:t>
          </a:r>
        </a:p>
      </dgm:t>
    </dgm:pt>
    <dgm:pt modelId="{B8ACD3FE-4FD9-47AB-8D47-CB496AF972CB}" type="parTrans" cxnId="{CA4B5A09-D54D-4ECF-9CEB-1A56911788AB}">
      <dgm:prSet/>
      <dgm:spPr/>
      <dgm:t>
        <a:bodyPr/>
        <a:lstStyle/>
        <a:p>
          <a:endParaRPr lang="en-US"/>
        </a:p>
      </dgm:t>
    </dgm:pt>
    <dgm:pt modelId="{FFF285EB-30C6-4093-8C5F-8B6189B90B2A}" type="sibTrans" cxnId="{CA4B5A09-D54D-4ECF-9CEB-1A56911788AB}">
      <dgm:prSet/>
      <dgm:spPr/>
      <dgm:t>
        <a:bodyPr/>
        <a:lstStyle/>
        <a:p>
          <a:endParaRPr lang="en-US"/>
        </a:p>
      </dgm:t>
    </dgm:pt>
    <dgm:pt modelId="{6C97028B-8C63-48DC-B8CD-4B4FB4B78F6A}">
      <dgm:prSet phldrT="[Text]" custT="1"/>
      <dgm:spPr/>
      <dgm:t>
        <a:bodyPr/>
        <a:lstStyle/>
        <a:p>
          <a:r>
            <a:rPr lang="en-US" sz="2400" dirty="0">
              <a:cs typeface="Calibri Light"/>
            </a:rPr>
            <a:t>When?</a:t>
          </a:r>
        </a:p>
      </dgm:t>
    </dgm:pt>
    <dgm:pt modelId="{70990CFD-CC37-476C-9F7A-F9E3D52F01AB}" type="parTrans" cxnId="{F083981F-A408-4604-9FF0-46AB65CDCEDA}">
      <dgm:prSet/>
      <dgm:spPr/>
      <dgm:t>
        <a:bodyPr/>
        <a:lstStyle/>
        <a:p>
          <a:endParaRPr lang="en-US"/>
        </a:p>
      </dgm:t>
    </dgm:pt>
    <dgm:pt modelId="{BB4C4146-69EB-47CE-B8DE-53C52C1FF69F}" type="sibTrans" cxnId="{F083981F-A408-4604-9FF0-46AB65CDCEDA}">
      <dgm:prSet/>
      <dgm:spPr/>
      <dgm:t>
        <a:bodyPr/>
        <a:lstStyle/>
        <a:p>
          <a:endParaRPr lang="en-US"/>
        </a:p>
      </dgm:t>
    </dgm:pt>
    <dgm:pt modelId="{7226D695-AAA0-442B-A8DD-6F195DB45636}">
      <dgm:prSet phldrT="[Text]" custT="1"/>
      <dgm:spPr/>
      <dgm:t>
        <a:bodyPr/>
        <a:lstStyle/>
        <a:p>
          <a:r>
            <a:rPr lang="en-US" sz="2400" dirty="0">
              <a:cs typeface="Calibri Light"/>
            </a:rPr>
            <a:t>Who?</a:t>
          </a:r>
        </a:p>
      </dgm:t>
    </dgm:pt>
    <dgm:pt modelId="{CA6A3D43-5504-472A-AA52-4D45BD0BE1C0}" type="parTrans" cxnId="{848CE620-69F6-42D7-BACB-463365151DE0}">
      <dgm:prSet/>
      <dgm:spPr/>
      <dgm:t>
        <a:bodyPr/>
        <a:lstStyle/>
        <a:p>
          <a:endParaRPr lang="en-US"/>
        </a:p>
      </dgm:t>
    </dgm:pt>
    <dgm:pt modelId="{64C1AAAB-DE14-49DA-B629-3D0AE69807FD}" type="sibTrans" cxnId="{848CE620-69F6-42D7-BACB-463365151DE0}">
      <dgm:prSet/>
      <dgm:spPr/>
      <dgm:t>
        <a:bodyPr/>
        <a:lstStyle/>
        <a:p>
          <a:endParaRPr lang="en-US"/>
        </a:p>
      </dgm:t>
    </dgm:pt>
    <dgm:pt modelId="{F086CF81-DC93-401A-8534-3B103A2AFD17}">
      <dgm:prSet phldrT="[Text]" custT="1"/>
      <dgm:spPr/>
      <dgm:t>
        <a:bodyPr/>
        <a:lstStyle/>
        <a:p>
          <a:r>
            <a:rPr lang="en-US" sz="2400" dirty="0">
              <a:cs typeface="Calibri Light"/>
            </a:rPr>
            <a:t>Where?</a:t>
          </a:r>
        </a:p>
      </dgm:t>
    </dgm:pt>
    <dgm:pt modelId="{9ADD4B77-8E9F-4B8D-A78A-0CAB34BB9F5A}" type="parTrans" cxnId="{2C024CDC-FB38-4F94-AB8F-0801334357FA}">
      <dgm:prSet/>
      <dgm:spPr/>
      <dgm:t>
        <a:bodyPr/>
        <a:lstStyle/>
        <a:p>
          <a:endParaRPr lang="en-US"/>
        </a:p>
      </dgm:t>
    </dgm:pt>
    <dgm:pt modelId="{E573B71C-1CB8-4E3F-BDA0-EADA7F2680E4}" type="sibTrans" cxnId="{2C024CDC-FB38-4F94-AB8F-0801334357FA}">
      <dgm:prSet/>
      <dgm:spPr/>
      <dgm:t>
        <a:bodyPr/>
        <a:lstStyle/>
        <a:p>
          <a:endParaRPr lang="en-US"/>
        </a:p>
      </dgm:t>
    </dgm:pt>
    <dgm:pt modelId="{DD88480C-5545-4CBB-8CC9-AF4B211A1718}">
      <dgm:prSet phldrT="[Text]"/>
      <dgm:spPr/>
      <dgm:t>
        <a:bodyPr/>
        <a:lstStyle/>
        <a:p>
          <a:r>
            <a:rPr lang="en-US">
              <a:cs typeface="Calibri Light"/>
            </a:rPr>
            <a:t>Next 5 Steps</a:t>
          </a:r>
        </a:p>
      </dgm:t>
    </dgm:pt>
    <dgm:pt modelId="{F6FE7FDE-01D1-4308-926C-245A4169699B}" type="parTrans" cxnId="{F4E1CE23-219E-4E4C-8CDB-9858714D52AC}">
      <dgm:prSet/>
      <dgm:spPr/>
      <dgm:t>
        <a:bodyPr/>
        <a:lstStyle/>
        <a:p>
          <a:endParaRPr lang="en-US"/>
        </a:p>
      </dgm:t>
    </dgm:pt>
    <dgm:pt modelId="{8C1A6FF3-EACF-4054-A9AC-7A317298B36A}" type="sibTrans" cxnId="{F4E1CE23-219E-4E4C-8CDB-9858714D52AC}">
      <dgm:prSet/>
      <dgm:spPr/>
      <dgm:t>
        <a:bodyPr/>
        <a:lstStyle/>
        <a:p>
          <a:endParaRPr lang="en-US"/>
        </a:p>
      </dgm:t>
    </dgm:pt>
    <dgm:pt modelId="{20FD1A9E-E591-4FAA-810D-997A1DBC11C1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Volunteers</a:t>
          </a:r>
        </a:p>
      </dgm:t>
    </dgm:pt>
    <dgm:pt modelId="{D43E130D-7BCF-4998-AC55-353C64609F32}" type="parTrans" cxnId="{2E5B8868-A8C9-49D2-BD90-ABA029B43926}">
      <dgm:prSet/>
      <dgm:spPr/>
      <dgm:t>
        <a:bodyPr/>
        <a:lstStyle/>
        <a:p>
          <a:endParaRPr lang="en-US"/>
        </a:p>
      </dgm:t>
    </dgm:pt>
    <dgm:pt modelId="{202EDE24-AFAE-42D4-B109-4823E6A1812A}" type="sibTrans" cxnId="{2E5B8868-A8C9-49D2-BD90-ABA029B43926}">
      <dgm:prSet/>
      <dgm:spPr/>
      <dgm:t>
        <a:bodyPr/>
        <a:lstStyle/>
        <a:p>
          <a:endParaRPr lang="en-US"/>
        </a:p>
      </dgm:t>
    </dgm:pt>
    <dgm:pt modelId="{AF5B98A3-EC5A-43FF-BD9D-3A201B50E140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Activities</a:t>
          </a:r>
        </a:p>
      </dgm:t>
    </dgm:pt>
    <dgm:pt modelId="{7E2BB9DD-FA73-4805-A4B3-FEAEF11015D8}" type="parTrans" cxnId="{5C081D6E-5B0D-4605-8B06-FEAB6BD3FCB0}">
      <dgm:prSet/>
      <dgm:spPr/>
      <dgm:t>
        <a:bodyPr/>
        <a:lstStyle/>
        <a:p>
          <a:endParaRPr lang="en-US"/>
        </a:p>
      </dgm:t>
    </dgm:pt>
    <dgm:pt modelId="{41C166AB-C728-478A-8B81-75DF6F22D510}" type="sibTrans" cxnId="{5C081D6E-5B0D-4605-8B06-FEAB6BD3FCB0}">
      <dgm:prSet/>
      <dgm:spPr/>
      <dgm:t>
        <a:bodyPr/>
        <a:lstStyle/>
        <a:p>
          <a:endParaRPr lang="en-US"/>
        </a:p>
      </dgm:t>
    </dgm:pt>
    <dgm:pt modelId="{2CEA57CB-1F90-4F95-A7B2-23E57570C859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Tools</a:t>
          </a:r>
        </a:p>
      </dgm:t>
    </dgm:pt>
    <dgm:pt modelId="{BA49861A-06A0-46BA-A287-0D1C5F448D1D}" type="parTrans" cxnId="{F7A2F2E5-73E5-4BAC-BF82-D72BAF07B1D9}">
      <dgm:prSet/>
      <dgm:spPr/>
      <dgm:t>
        <a:bodyPr/>
        <a:lstStyle/>
        <a:p>
          <a:endParaRPr lang="en-US"/>
        </a:p>
      </dgm:t>
    </dgm:pt>
    <dgm:pt modelId="{70DF0553-0DCC-43AC-9097-FED31221D9FD}" type="sibTrans" cxnId="{F7A2F2E5-73E5-4BAC-BF82-D72BAF07B1D9}">
      <dgm:prSet/>
      <dgm:spPr/>
      <dgm:t>
        <a:bodyPr/>
        <a:lstStyle/>
        <a:p>
          <a:endParaRPr lang="en-US"/>
        </a:p>
      </dgm:t>
    </dgm:pt>
    <dgm:pt modelId="{F7ABCD4C-62AC-4D1D-9360-8433C226E4E8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Kick-Off</a:t>
          </a:r>
        </a:p>
      </dgm:t>
    </dgm:pt>
    <dgm:pt modelId="{67A71A44-D672-44FD-AF68-2BACA4D59787}" type="parTrans" cxnId="{93F9531D-BDED-48B5-959D-8B44716D7F4C}">
      <dgm:prSet/>
      <dgm:spPr/>
      <dgm:t>
        <a:bodyPr/>
        <a:lstStyle/>
        <a:p>
          <a:endParaRPr lang="en-US"/>
        </a:p>
      </dgm:t>
    </dgm:pt>
    <dgm:pt modelId="{1D11AAC3-42D1-4CB9-ADDF-725E66645B31}" type="sibTrans" cxnId="{93F9531D-BDED-48B5-959D-8B44716D7F4C}">
      <dgm:prSet/>
      <dgm:spPr/>
      <dgm:t>
        <a:bodyPr/>
        <a:lstStyle/>
        <a:p>
          <a:endParaRPr lang="en-US"/>
        </a:p>
      </dgm:t>
    </dgm:pt>
    <dgm:pt modelId="{3B224147-DE8F-4A4C-8675-21C5AAF5ED59}">
      <dgm:prSet phldrT="[Text]"/>
      <dgm:spPr/>
      <dgm:t>
        <a:bodyPr/>
        <a:lstStyle/>
        <a:p>
          <a:r>
            <a:rPr lang="en-US">
              <a:cs typeface="Calibri Light"/>
            </a:rPr>
            <a:t>Last 5 Steps</a:t>
          </a:r>
        </a:p>
      </dgm:t>
    </dgm:pt>
    <dgm:pt modelId="{651C60A4-A30B-4148-B97C-EF08A173C382}" type="parTrans" cxnId="{457EA696-05D4-4268-934C-3A030CADA403}">
      <dgm:prSet/>
      <dgm:spPr/>
      <dgm:t>
        <a:bodyPr/>
        <a:lstStyle/>
        <a:p>
          <a:endParaRPr lang="en-US"/>
        </a:p>
      </dgm:t>
    </dgm:pt>
    <dgm:pt modelId="{EC7E78CE-35DC-4833-AD9F-230FFE7A8EB9}" type="sibTrans" cxnId="{457EA696-05D4-4268-934C-3A030CADA403}">
      <dgm:prSet/>
      <dgm:spPr/>
      <dgm:t>
        <a:bodyPr/>
        <a:lstStyle/>
        <a:p>
          <a:endParaRPr lang="en-US"/>
        </a:p>
      </dgm:t>
    </dgm:pt>
    <dgm:pt modelId="{6382CCD7-8638-4F64-9CED-DCE6D656E50A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  <a:cs typeface="Calibri Light"/>
            </a:rPr>
            <a:t>Attendance Capacity</a:t>
          </a:r>
        </a:p>
      </dgm:t>
    </dgm:pt>
    <dgm:pt modelId="{68037C49-8F00-4A72-B2DA-90FF420DD0EF}" type="parTrans" cxnId="{09F94A6B-58E1-4DB7-9C19-85E4DA8D2FBD}">
      <dgm:prSet/>
      <dgm:spPr/>
      <dgm:t>
        <a:bodyPr/>
        <a:lstStyle/>
        <a:p>
          <a:endParaRPr lang="en-US"/>
        </a:p>
      </dgm:t>
    </dgm:pt>
    <dgm:pt modelId="{F1387B05-302A-4BBE-9FDA-3C572C45754E}" type="sibTrans" cxnId="{09F94A6B-58E1-4DB7-9C19-85E4DA8D2FBD}">
      <dgm:prSet/>
      <dgm:spPr/>
      <dgm:t>
        <a:bodyPr/>
        <a:lstStyle/>
        <a:p>
          <a:endParaRPr lang="en-US"/>
        </a:p>
      </dgm:t>
    </dgm:pt>
    <dgm:pt modelId="{3E9ECB9B-FDE0-4ECF-BB21-0F2A73B1385C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Leadership</a:t>
          </a:r>
        </a:p>
      </dgm:t>
    </dgm:pt>
    <dgm:pt modelId="{3692C7C0-0355-40A8-BB18-5263ACD1B810}" type="parTrans" cxnId="{8D187B03-126D-4D49-B637-F07C0025E641}">
      <dgm:prSet/>
      <dgm:spPr/>
      <dgm:t>
        <a:bodyPr/>
        <a:lstStyle/>
        <a:p>
          <a:endParaRPr lang="en-US"/>
        </a:p>
      </dgm:t>
    </dgm:pt>
    <dgm:pt modelId="{AD570283-7755-441E-86BC-61CEFE910DDF}" type="sibTrans" cxnId="{8D187B03-126D-4D49-B637-F07C0025E641}">
      <dgm:prSet/>
      <dgm:spPr/>
      <dgm:t>
        <a:bodyPr/>
        <a:lstStyle/>
        <a:p>
          <a:endParaRPr lang="en-US"/>
        </a:p>
      </dgm:t>
    </dgm:pt>
    <dgm:pt modelId="{B6C157FF-5DDD-45F3-9A20-791BA1274AB5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Advertising</a:t>
          </a:r>
        </a:p>
      </dgm:t>
    </dgm:pt>
    <dgm:pt modelId="{F9C89AB0-14A1-4085-862C-57FAEB9B081D}" type="parTrans" cxnId="{2622DF6E-1BC4-4E6B-9795-C1A581F59D30}">
      <dgm:prSet/>
      <dgm:spPr/>
      <dgm:t>
        <a:bodyPr/>
        <a:lstStyle/>
        <a:p>
          <a:endParaRPr lang="en-US"/>
        </a:p>
      </dgm:t>
    </dgm:pt>
    <dgm:pt modelId="{8426B2D3-EE34-47E5-A990-E93C8DD69732}" type="sibTrans" cxnId="{2622DF6E-1BC4-4E6B-9795-C1A581F59D30}">
      <dgm:prSet/>
      <dgm:spPr/>
      <dgm:t>
        <a:bodyPr/>
        <a:lstStyle/>
        <a:p>
          <a:endParaRPr lang="en-US"/>
        </a:p>
      </dgm:t>
    </dgm:pt>
    <dgm:pt modelId="{1DF34726-F372-49FD-8C86-094FEE5AE1A8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  <a:cs typeface="Calibri Light"/>
            </a:rPr>
            <a:t>Liability Policies</a:t>
          </a:r>
        </a:p>
      </dgm:t>
    </dgm:pt>
    <dgm:pt modelId="{C0E85D24-902D-49B4-BF77-A2584559953B}" type="parTrans" cxnId="{78B918DB-7677-44D7-9EDC-E102A5D42409}">
      <dgm:prSet/>
      <dgm:spPr/>
      <dgm:t>
        <a:bodyPr/>
        <a:lstStyle/>
        <a:p>
          <a:endParaRPr lang="en-US"/>
        </a:p>
      </dgm:t>
    </dgm:pt>
    <dgm:pt modelId="{59671EE9-02C6-4186-8230-5747CA0D3CDB}" type="sibTrans" cxnId="{78B918DB-7677-44D7-9EDC-E102A5D42409}">
      <dgm:prSet/>
      <dgm:spPr/>
      <dgm:t>
        <a:bodyPr/>
        <a:lstStyle/>
        <a:p>
          <a:endParaRPr lang="en-US"/>
        </a:p>
      </dgm:t>
    </dgm:pt>
    <dgm:pt modelId="{D9F14D84-D1A7-4F39-B652-E639120F7B87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cs typeface="Calibri Light"/>
            </a:rPr>
            <a:t>Emergency Procedure</a:t>
          </a:r>
        </a:p>
      </dgm:t>
    </dgm:pt>
    <dgm:pt modelId="{2761F111-56F5-4258-ACBB-D84C729FF9A7}" type="parTrans" cxnId="{6D841D3E-1554-43A8-AB9F-29D57A435CB1}">
      <dgm:prSet/>
      <dgm:spPr/>
      <dgm:t>
        <a:bodyPr/>
        <a:lstStyle/>
        <a:p>
          <a:endParaRPr lang="en-US"/>
        </a:p>
      </dgm:t>
    </dgm:pt>
    <dgm:pt modelId="{75F715FE-AC36-4DD9-8482-0EEB253ED11B}" type="sibTrans" cxnId="{6D841D3E-1554-43A8-AB9F-29D57A435CB1}">
      <dgm:prSet/>
      <dgm:spPr/>
      <dgm:t>
        <a:bodyPr/>
        <a:lstStyle/>
        <a:p>
          <a:endParaRPr lang="en-US"/>
        </a:p>
      </dgm:t>
    </dgm:pt>
    <dgm:pt modelId="{5465E419-91F7-4356-BD6A-A5B87BFE3BBE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cs typeface="Calibri Light"/>
            </a:rPr>
            <a:t>Registration</a:t>
          </a:r>
        </a:p>
      </dgm:t>
    </dgm:pt>
    <dgm:pt modelId="{19D0010D-C224-4B79-95D4-18C2CD03E460}" type="parTrans" cxnId="{36F4BA79-075A-4C95-97F3-B8316A00860C}">
      <dgm:prSet/>
      <dgm:spPr/>
      <dgm:t>
        <a:bodyPr/>
        <a:lstStyle/>
        <a:p>
          <a:endParaRPr lang="en-US"/>
        </a:p>
      </dgm:t>
    </dgm:pt>
    <dgm:pt modelId="{34D09E11-D211-4EB5-99DB-69FB29EC74FD}" type="sibTrans" cxnId="{36F4BA79-075A-4C95-97F3-B8316A00860C}">
      <dgm:prSet/>
      <dgm:spPr/>
      <dgm:t>
        <a:bodyPr/>
        <a:lstStyle/>
        <a:p>
          <a:endParaRPr lang="en-US"/>
        </a:p>
      </dgm:t>
    </dgm:pt>
    <dgm:pt modelId="{35B6F38B-9AF6-4132-B4B3-BC6E91A70E2C}" type="pres">
      <dgm:prSet presAssocID="{C2DD7485-DE97-4855-99CD-7B918F62D31A}" presName="theList" presStyleCnt="0">
        <dgm:presLayoutVars>
          <dgm:dir/>
          <dgm:animLvl val="lvl"/>
          <dgm:resizeHandles val="exact"/>
        </dgm:presLayoutVars>
      </dgm:prSet>
      <dgm:spPr/>
    </dgm:pt>
    <dgm:pt modelId="{BB9C2161-09BF-406F-8885-05114A859515}" type="pres">
      <dgm:prSet presAssocID="{92CD9216-AA79-48E5-8B67-8F32CD328E14}" presName="compNode" presStyleCnt="0"/>
      <dgm:spPr/>
    </dgm:pt>
    <dgm:pt modelId="{8A5E1E66-2C12-448A-AE47-9E92C64E9F14}" type="pres">
      <dgm:prSet presAssocID="{92CD9216-AA79-48E5-8B67-8F32CD328E14}" presName="aNode" presStyleLbl="bgShp" presStyleIdx="0" presStyleCnt="3"/>
      <dgm:spPr/>
    </dgm:pt>
    <dgm:pt modelId="{1EEF7498-FED5-4C88-8061-50030126D43A}" type="pres">
      <dgm:prSet presAssocID="{92CD9216-AA79-48E5-8B67-8F32CD328E14}" presName="textNode" presStyleLbl="bgShp" presStyleIdx="0" presStyleCnt="3"/>
      <dgm:spPr/>
    </dgm:pt>
    <dgm:pt modelId="{BAAE7589-75AE-45B7-A059-BF9D448198B6}" type="pres">
      <dgm:prSet presAssocID="{92CD9216-AA79-48E5-8B67-8F32CD328E14}" presName="compChildNode" presStyleCnt="0"/>
      <dgm:spPr/>
    </dgm:pt>
    <dgm:pt modelId="{B657CE67-628E-4874-9A25-4C666A5DC1EF}" type="pres">
      <dgm:prSet presAssocID="{92CD9216-AA79-48E5-8B67-8F32CD328E14}" presName="theInnerList" presStyleCnt="0"/>
      <dgm:spPr/>
    </dgm:pt>
    <dgm:pt modelId="{DCF92203-3E56-4A0B-99FC-3C8B2541B256}" type="pres">
      <dgm:prSet presAssocID="{5D78213E-76DF-4468-AB4F-DFF712116F31}" presName="childNode" presStyleLbl="node1" presStyleIdx="0" presStyleCnt="15">
        <dgm:presLayoutVars>
          <dgm:bulletEnabled val="1"/>
        </dgm:presLayoutVars>
      </dgm:prSet>
      <dgm:spPr/>
    </dgm:pt>
    <dgm:pt modelId="{E778B75C-95AD-40A5-90DB-0FED722A2D39}" type="pres">
      <dgm:prSet presAssocID="{5D78213E-76DF-4468-AB4F-DFF712116F31}" presName="aSpace2" presStyleCnt="0"/>
      <dgm:spPr/>
    </dgm:pt>
    <dgm:pt modelId="{9808FA94-6834-4DC5-A370-218AFEF651A3}" type="pres">
      <dgm:prSet presAssocID="{66912D82-A68B-468C-9238-22EB556A1BCC}" presName="childNode" presStyleLbl="node1" presStyleIdx="1" presStyleCnt="15">
        <dgm:presLayoutVars>
          <dgm:bulletEnabled val="1"/>
        </dgm:presLayoutVars>
      </dgm:prSet>
      <dgm:spPr/>
    </dgm:pt>
    <dgm:pt modelId="{E3A73EB2-3BC8-4FD6-8FD7-11895D0E33D4}" type="pres">
      <dgm:prSet presAssocID="{66912D82-A68B-468C-9238-22EB556A1BCC}" presName="aSpace2" presStyleCnt="0"/>
      <dgm:spPr/>
    </dgm:pt>
    <dgm:pt modelId="{D281A60E-4D17-426B-9B79-C35367F7D42A}" type="pres">
      <dgm:prSet presAssocID="{6C97028B-8C63-48DC-B8CD-4B4FB4B78F6A}" presName="childNode" presStyleLbl="node1" presStyleIdx="2" presStyleCnt="15">
        <dgm:presLayoutVars>
          <dgm:bulletEnabled val="1"/>
        </dgm:presLayoutVars>
      </dgm:prSet>
      <dgm:spPr/>
    </dgm:pt>
    <dgm:pt modelId="{16C02A03-B41A-453F-A0DD-2B48A8799720}" type="pres">
      <dgm:prSet presAssocID="{6C97028B-8C63-48DC-B8CD-4B4FB4B78F6A}" presName="aSpace2" presStyleCnt="0"/>
      <dgm:spPr/>
    </dgm:pt>
    <dgm:pt modelId="{68061C09-9ACF-48CD-8EF9-22B68EEE493F}" type="pres">
      <dgm:prSet presAssocID="{7226D695-AAA0-442B-A8DD-6F195DB45636}" presName="childNode" presStyleLbl="node1" presStyleIdx="3" presStyleCnt="15">
        <dgm:presLayoutVars>
          <dgm:bulletEnabled val="1"/>
        </dgm:presLayoutVars>
      </dgm:prSet>
      <dgm:spPr/>
    </dgm:pt>
    <dgm:pt modelId="{37700FD6-9D55-4B33-BA17-97914C89A5B3}" type="pres">
      <dgm:prSet presAssocID="{7226D695-AAA0-442B-A8DD-6F195DB45636}" presName="aSpace2" presStyleCnt="0"/>
      <dgm:spPr/>
    </dgm:pt>
    <dgm:pt modelId="{0C367E5E-0C1C-4574-8756-680D7A9351A8}" type="pres">
      <dgm:prSet presAssocID="{F086CF81-DC93-401A-8534-3B103A2AFD17}" presName="childNode" presStyleLbl="node1" presStyleIdx="4" presStyleCnt="15">
        <dgm:presLayoutVars>
          <dgm:bulletEnabled val="1"/>
        </dgm:presLayoutVars>
      </dgm:prSet>
      <dgm:spPr/>
    </dgm:pt>
    <dgm:pt modelId="{BD8EBA2E-68A1-4524-8F05-8775F0191B13}" type="pres">
      <dgm:prSet presAssocID="{92CD9216-AA79-48E5-8B67-8F32CD328E14}" presName="aSpace" presStyleCnt="0"/>
      <dgm:spPr/>
    </dgm:pt>
    <dgm:pt modelId="{1B3107B2-5448-482C-AA59-51CB3CE148A1}" type="pres">
      <dgm:prSet presAssocID="{DD88480C-5545-4CBB-8CC9-AF4B211A1718}" presName="compNode" presStyleCnt="0"/>
      <dgm:spPr/>
    </dgm:pt>
    <dgm:pt modelId="{E1B41B54-66FF-4460-8581-9A7F82D139C2}" type="pres">
      <dgm:prSet presAssocID="{DD88480C-5545-4CBB-8CC9-AF4B211A1718}" presName="aNode" presStyleLbl="bgShp" presStyleIdx="1" presStyleCnt="3"/>
      <dgm:spPr/>
    </dgm:pt>
    <dgm:pt modelId="{1BAF6726-F874-476D-8C53-8455EF51CF09}" type="pres">
      <dgm:prSet presAssocID="{DD88480C-5545-4CBB-8CC9-AF4B211A1718}" presName="textNode" presStyleLbl="bgShp" presStyleIdx="1" presStyleCnt="3"/>
      <dgm:spPr/>
    </dgm:pt>
    <dgm:pt modelId="{3590C25F-BB8E-41AA-BF3F-EBD2E24C5AAE}" type="pres">
      <dgm:prSet presAssocID="{DD88480C-5545-4CBB-8CC9-AF4B211A1718}" presName="compChildNode" presStyleCnt="0"/>
      <dgm:spPr/>
    </dgm:pt>
    <dgm:pt modelId="{EA8C13AC-D332-44DA-81F0-471C2612C55E}" type="pres">
      <dgm:prSet presAssocID="{DD88480C-5545-4CBB-8CC9-AF4B211A1718}" presName="theInnerList" presStyleCnt="0"/>
      <dgm:spPr/>
    </dgm:pt>
    <dgm:pt modelId="{29323818-6917-4D6C-81A2-CEC8B4904386}" type="pres">
      <dgm:prSet presAssocID="{20FD1A9E-E591-4FAA-810D-997A1DBC11C1}" presName="childNode" presStyleLbl="node1" presStyleIdx="5" presStyleCnt="15">
        <dgm:presLayoutVars>
          <dgm:bulletEnabled val="1"/>
        </dgm:presLayoutVars>
      </dgm:prSet>
      <dgm:spPr/>
    </dgm:pt>
    <dgm:pt modelId="{DCE0BD8F-6556-41F9-83D0-7095BA41BC93}" type="pres">
      <dgm:prSet presAssocID="{20FD1A9E-E591-4FAA-810D-997A1DBC11C1}" presName="aSpace2" presStyleCnt="0"/>
      <dgm:spPr/>
    </dgm:pt>
    <dgm:pt modelId="{9062A082-E860-46F4-9EC2-0BFAF901C3C6}" type="pres">
      <dgm:prSet presAssocID="{AF5B98A3-EC5A-43FF-BD9D-3A201B50E140}" presName="childNode" presStyleLbl="node1" presStyleIdx="6" presStyleCnt="15">
        <dgm:presLayoutVars>
          <dgm:bulletEnabled val="1"/>
        </dgm:presLayoutVars>
      </dgm:prSet>
      <dgm:spPr/>
    </dgm:pt>
    <dgm:pt modelId="{373A011B-1123-41E9-9BC0-97040E5B9A17}" type="pres">
      <dgm:prSet presAssocID="{AF5B98A3-EC5A-43FF-BD9D-3A201B50E140}" presName="aSpace2" presStyleCnt="0"/>
      <dgm:spPr/>
    </dgm:pt>
    <dgm:pt modelId="{372ED8D6-AF04-4F5E-899E-9F85C97F1C14}" type="pres">
      <dgm:prSet presAssocID="{3E9ECB9B-FDE0-4ECF-BB21-0F2A73B1385C}" presName="childNode" presStyleLbl="node1" presStyleIdx="7" presStyleCnt="15">
        <dgm:presLayoutVars>
          <dgm:bulletEnabled val="1"/>
        </dgm:presLayoutVars>
      </dgm:prSet>
      <dgm:spPr/>
    </dgm:pt>
    <dgm:pt modelId="{E66471F7-5FBA-412B-871B-AB88AAB8F6BA}" type="pres">
      <dgm:prSet presAssocID="{3E9ECB9B-FDE0-4ECF-BB21-0F2A73B1385C}" presName="aSpace2" presStyleCnt="0"/>
      <dgm:spPr/>
    </dgm:pt>
    <dgm:pt modelId="{5D3B933E-93DE-4CBF-A43F-B2950D1384EE}" type="pres">
      <dgm:prSet presAssocID="{2CEA57CB-1F90-4F95-A7B2-23E57570C859}" presName="childNode" presStyleLbl="node1" presStyleIdx="8" presStyleCnt="15">
        <dgm:presLayoutVars>
          <dgm:bulletEnabled val="1"/>
        </dgm:presLayoutVars>
      </dgm:prSet>
      <dgm:spPr/>
    </dgm:pt>
    <dgm:pt modelId="{13736AB0-C4DE-45CE-BEC4-34A42FE3525C}" type="pres">
      <dgm:prSet presAssocID="{2CEA57CB-1F90-4F95-A7B2-23E57570C859}" presName="aSpace2" presStyleCnt="0"/>
      <dgm:spPr/>
    </dgm:pt>
    <dgm:pt modelId="{285408C0-F089-45B9-B17A-06A4A0312DAC}" type="pres">
      <dgm:prSet presAssocID="{F7ABCD4C-62AC-4D1D-9360-8433C226E4E8}" presName="childNode" presStyleLbl="node1" presStyleIdx="9" presStyleCnt="15">
        <dgm:presLayoutVars>
          <dgm:bulletEnabled val="1"/>
        </dgm:presLayoutVars>
      </dgm:prSet>
      <dgm:spPr/>
    </dgm:pt>
    <dgm:pt modelId="{B827ECA7-14C5-4841-B9BE-1DFBA2F1B9DF}" type="pres">
      <dgm:prSet presAssocID="{DD88480C-5545-4CBB-8CC9-AF4B211A1718}" presName="aSpace" presStyleCnt="0"/>
      <dgm:spPr/>
    </dgm:pt>
    <dgm:pt modelId="{59C0428A-9A2D-4C9C-9C89-FCD146B35127}" type="pres">
      <dgm:prSet presAssocID="{3B224147-DE8F-4A4C-8675-21C5AAF5ED59}" presName="compNode" presStyleCnt="0"/>
      <dgm:spPr/>
    </dgm:pt>
    <dgm:pt modelId="{95B4955D-AA87-4D16-BA6F-7E508F4A464D}" type="pres">
      <dgm:prSet presAssocID="{3B224147-DE8F-4A4C-8675-21C5AAF5ED59}" presName="aNode" presStyleLbl="bgShp" presStyleIdx="2" presStyleCnt="3"/>
      <dgm:spPr/>
    </dgm:pt>
    <dgm:pt modelId="{030DCA33-3211-4AB0-A199-D5CB52AC8086}" type="pres">
      <dgm:prSet presAssocID="{3B224147-DE8F-4A4C-8675-21C5AAF5ED59}" presName="textNode" presStyleLbl="bgShp" presStyleIdx="2" presStyleCnt="3"/>
      <dgm:spPr/>
    </dgm:pt>
    <dgm:pt modelId="{7D3B9203-1E84-4EBB-9238-2B76A433320E}" type="pres">
      <dgm:prSet presAssocID="{3B224147-DE8F-4A4C-8675-21C5AAF5ED59}" presName="compChildNode" presStyleCnt="0"/>
      <dgm:spPr/>
    </dgm:pt>
    <dgm:pt modelId="{885B7ED9-87DE-4BF1-8CC9-0BC3FA59497B}" type="pres">
      <dgm:prSet presAssocID="{3B224147-DE8F-4A4C-8675-21C5AAF5ED59}" presName="theInnerList" presStyleCnt="0"/>
      <dgm:spPr/>
    </dgm:pt>
    <dgm:pt modelId="{05E72E5B-042A-48E0-859B-D04B889B683C}" type="pres">
      <dgm:prSet presAssocID="{6382CCD7-8638-4F64-9CED-DCE6D656E50A}" presName="childNode" presStyleLbl="node1" presStyleIdx="10" presStyleCnt="15">
        <dgm:presLayoutVars>
          <dgm:bulletEnabled val="1"/>
        </dgm:presLayoutVars>
      </dgm:prSet>
      <dgm:spPr/>
    </dgm:pt>
    <dgm:pt modelId="{B6842945-C7A0-458D-B342-63B7C703D773}" type="pres">
      <dgm:prSet presAssocID="{6382CCD7-8638-4F64-9CED-DCE6D656E50A}" presName="aSpace2" presStyleCnt="0"/>
      <dgm:spPr/>
    </dgm:pt>
    <dgm:pt modelId="{FE102277-F6AA-407D-A2B0-1F94D49678EF}" type="pres">
      <dgm:prSet presAssocID="{5465E419-91F7-4356-BD6A-A5B87BFE3BBE}" presName="childNode" presStyleLbl="node1" presStyleIdx="11" presStyleCnt="15">
        <dgm:presLayoutVars>
          <dgm:bulletEnabled val="1"/>
        </dgm:presLayoutVars>
      </dgm:prSet>
      <dgm:spPr/>
    </dgm:pt>
    <dgm:pt modelId="{F3F60C2F-A1F5-443C-82E5-46AF37D9DA2C}" type="pres">
      <dgm:prSet presAssocID="{5465E419-91F7-4356-BD6A-A5B87BFE3BBE}" presName="aSpace2" presStyleCnt="0"/>
      <dgm:spPr/>
    </dgm:pt>
    <dgm:pt modelId="{0815169B-1F3D-4742-9C3F-88871E5BDF97}" type="pres">
      <dgm:prSet presAssocID="{B6C157FF-5DDD-45F3-9A20-791BA1274AB5}" presName="childNode" presStyleLbl="node1" presStyleIdx="12" presStyleCnt="15">
        <dgm:presLayoutVars>
          <dgm:bulletEnabled val="1"/>
        </dgm:presLayoutVars>
      </dgm:prSet>
      <dgm:spPr/>
    </dgm:pt>
    <dgm:pt modelId="{D874FC9E-9603-439F-8825-AFA1977296B2}" type="pres">
      <dgm:prSet presAssocID="{B6C157FF-5DDD-45F3-9A20-791BA1274AB5}" presName="aSpace2" presStyleCnt="0"/>
      <dgm:spPr/>
    </dgm:pt>
    <dgm:pt modelId="{A9CBBCAC-7D21-4D22-93A3-91E47DCE5469}" type="pres">
      <dgm:prSet presAssocID="{1DF34726-F372-49FD-8C86-094FEE5AE1A8}" presName="childNode" presStyleLbl="node1" presStyleIdx="13" presStyleCnt="15">
        <dgm:presLayoutVars>
          <dgm:bulletEnabled val="1"/>
        </dgm:presLayoutVars>
      </dgm:prSet>
      <dgm:spPr/>
    </dgm:pt>
    <dgm:pt modelId="{D2102B55-307E-4425-BBB1-04792CB6D04B}" type="pres">
      <dgm:prSet presAssocID="{1DF34726-F372-49FD-8C86-094FEE5AE1A8}" presName="aSpace2" presStyleCnt="0"/>
      <dgm:spPr/>
    </dgm:pt>
    <dgm:pt modelId="{EB4650F1-E376-4829-A2A2-9716F7FE3961}" type="pres">
      <dgm:prSet presAssocID="{D9F14D84-D1A7-4F39-B652-E639120F7B87}" presName="childNode" presStyleLbl="node1" presStyleIdx="14" presStyleCnt="15">
        <dgm:presLayoutVars>
          <dgm:bulletEnabled val="1"/>
        </dgm:presLayoutVars>
      </dgm:prSet>
      <dgm:spPr/>
    </dgm:pt>
  </dgm:ptLst>
  <dgm:cxnLst>
    <dgm:cxn modelId="{83D46D00-4854-47CF-B63D-BA136303F93F}" type="presOf" srcId="{7226D695-AAA0-442B-A8DD-6F195DB45636}" destId="{68061C09-9ACF-48CD-8EF9-22B68EEE493F}" srcOrd="0" destOrd="0" presId="urn:microsoft.com/office/officeart/2005/8/layout/lProcess2"/>
    <dgm:cxn modelId="{8D187B03-126D-4D49-B637-F07C0025E641}" srcId="{DD88480C-5545-4CBB-8CC9-AF4B211A1718}" destId="{3E9ECB9B-FDE0-4ECF-BB21-0F2A73B1385C}" srcOrd="2" destOrd="0" parTransId="{3692C7C0-0355-40A8-BB18-5263ACD1B810}" sibTransId="{AD570283-7755-441E-86BC-61CEFE910DDF}"/>
    <dgm:cxn modelId="{CA4B5A09-D54D-4ECF-9CEB-1A56911788AB}" srcId="{92CD9216-AA79-48E5-8B67-8F32CD328E14}" destId="{66912D82-A68B-468C-9238-22EB556A1BCC}" srcOrd="1" destOrd="0" parTransId="{B8ACD3FE-4FD9-47AB-8D47-CB496AF972CB}" sibTransId="{FFF285EB-30C6-4093-8C5F-8B6189B90B2A}"/>
    <dgm:cxn modelId="{93F9531D-BDED-48B5-959D-8B44716D7F4C}" srcId="{DD88480C-5545-4CBB-8CC9-AF4B211A1718}" destId="{F7ABCD4C-62AC-4D1D-9360-8433C226E4E8}" srcOrd="4" destOrd="0" parTransId="{67A71A44-D672-44FD-AF68-2BACA4D59787}" sibTransId="{1D11AAC3-42D1-4CB9-ADDF-725E66645B31}"/>
    <dgm:cxn modelId="{F083981F-A408-4604-9FF0-46AB65CDCEDA}" srcId="{92CD9216-AA79-48E5-8B67-8F32CD328E14}" destId="{6C97028B-8C63-48DC-B8CD-4B4FB4B78F6A}" srcOrd="2" destOrd="0" parTransId="{70990CFD-CC37-476C-9F7A-F9E3D52F01AB}" sibTransId="{BB4C4146-69EB-47CE-B8DE-53C52C1FF69F}"/>
    <dgm:cxn modelId="{848CE620-69F6-42D7-BACB-463365151DE0}" srcId="{92CD9216-AA79-48E5-8B67-8F32CD328E14}" destId="{7226D695-AAA0-442B-A8DD-6F195DB45636}" srcOrd="3" destOrd="0" parTransId="{CA6A3D43-5504-472A-AA52-4D45BD0BE1C0}" sibTransId="{64C1AAAB-DE14-49DA-B629-3D0AE69807FD}"/>
    <dgm:cxn modelId="{F4E1CE23-219E-4E4C-8CDB-9858714D52AC}" srcId="{C2DD7485-DE97-4855-99CD-7B918F62D31A}" destId="{DD88480C-5545-4CBB-8CC9-AF4B211A1718}" srcOrd="1" destOrd="0" parTransId="{F6FE7FDE-01D1-4308-926C-245A4169699B}" sibTransId="{8C1A6FF3-EACF-4054-A9AC-7A317298B36A}"/>
    <dgm:cxn modelId="{C0616A34-1728-471D-8CC4-0A7DB9F8CB99}" type="presOf" srcId="{6C97028B-8C63-48DC-B8CD-4B4FB4B78F6A}" destId="{D281A60E-4D17-426B-9B79-C35367F7D42A}" srcOrd="0" destOrd="0" presId="urn:microsoft.com/office/officeart/2005/8/layout/lProcess2"/>
    <dgm:cxn modelId="{6D841D3E-1554-43A8-AB9F-29D57A435CB1}" srcId="{3B224147-DE8F-4A4C-8675-21C5AAF5ED59}" destId="{D9F14D84-D1A7-4F39-B652-E639120F7B87}" srcOrd="4" destOrd="0" parTransId="{2761F111-56F5-4258-ACBB-D84C729FF9A7}" sibTransId="{75F715FE-AC36-4DD9-8482-0EEB253ED11B}"/>
    <dgm:cxn modelId="{B0D5EC40-D2BB-43E2-B32B-0E575A5BF45B}" type="presOf" srcId="{5465E419-91F7-4356-BD6A-A5B87BFE3BBE}" destId="{FE102277-F6AA-407D-A2B0-1F94D49678EF}" srcOrd="0" destOrd="0" presId="urn:microsoft.com/office/officeart/2005/8/layout/lProcess2"/>
    <dgm:cxn modelId="{60A7245B-B4C8-40DC-9FD9-FDCC32C01A59}" type="presOf" srcId="{2CEA57CB-1F90-4F95-A7B2-23E57570C859}" destId="{5D3B933E-93DE-4CBF-A43F-B2950D1384EE}" srcOrd="0" destOrd="0" presId="urn:microsoft.com/office/officeart/2005/8/layout/lProcess2"/>
    <dgm:cxn modelId="{DB45D05E-BFE2-4E62-905A-1029248FF6A5}" type="presOf" srcId="{1DF34726-F372-49FD-8C86-094FEE5AE1A8}" destId="{A9CBBCAC-7D21-4D22-93A3-91E47DCE5469}" srcOrd="0" destOrd="0" presId="urn:microsoft.com/office/officeart/2005/8/layout/lProcess2"/>
    <dgm:cxn modelId="{33D22944-56E9-49CE-8A8A-E151B219A055}" type="presOf" srcId="{3B224147-DE8F-4A4C-8675-21C5AAF5ED59}" destId="{95B4955D-AA87-4D16-BA6F-7E508F4A464D}" srcOrd="0" destOrd="0" presId="urn:microsoft.com/office/officeart/2005/8/layout/lProcess2"/>
    <dgm:cxn modelId="{2E5B8868-A8C9-49D2-BD90-ABA029B43926}" srcId="{DD88480C-5545-4CBB-8CC9-AF4B211A1718}" destId="{20FD1A9E-E591-4FAA-810D-997A1DBC11C1}" srcOrd="0" destOrd="0" parTransId="{D43E130D-7BCF-4998-AC55-353C64609F32}" sibTransId="{202EDE24-AFAE-42D4-B109-4823E6A1812A}"/>
    <dgm:cxn modelId="{09F94A6B-58E1-4DB7-9C19-85E4DA8D2FBD}" srcId="{3B224147-DE8F-4A4C-8675-21C5AAF5ED59}" destId="{6382CCD7-8638-4F64-9CED-DCE6D656E50A}" srcOrd="0" destOrd="0" parTransId="{68037C49-8F00-4A72-B2DA-90FF420DD0EF}" sibTransId="{F1387B05-302A-4BBE-9FDA-3C572C45754E}"/>
    <dgm:cxn modelId="{AD80E76B-5185-4398-9A19-7EDB0AC0C25F}" srcId="{C2DD7485-DE97-4855-99CD-7B918F62D31A}" destId="{92CD9216-AA79-48E5-8B67-8F32CD328E14}" srcOrd="0" destOrd="0" parTransId="{3C056673-CE93-4A61-9497-F67E077A57A2}" sibTransId="{F41BF19C-DD94-4145-813F-687BF44E9153}"/>
    <dgm:cxn modelId="{A86D2B4C-E813-486E-A6BE-4E484A71AB25}" type="presOf" srcId="{F086CF81-DC93-401A-8534-3B103A2AFD17}" destId="{0C367E5E-0C1C-4574-8756-680D7A9351A8}" srcOrd="0" destOrd="0" presId="urn:microsoft.com/office/officeart/2005/8/layout/lProcess2"/>
    <dgm:cxn modelId="{1F8DF34D-35B1-4776-B7CA-A12A8FCC6F87}" type="presOf" srcId="{B6C157FF-5DDD-45F3-9A20-791BA1274AB5}" destId="{0815169B-1F3D-4742-9C3F-88871E5BDF97}" srcOrd="0" destOrd="0" presId="urn:microsoft.com/office/officeart/2005/8/layout/lProcess2"/>
    <dgm:cxn modelId="{5C081D6E-5B0D-4605-8B06-FEAB6BD3FCB0}" srcId="{DD88480C-5545-4CBB-8CC9-AF4B211A1718}" destId="{AF5B98A3-EC5A-43FF-BD9D-3A201B50E140}" srcOrd="1" destOrd="0" parTransId="{7E2BB9DD-FA73-4805-A4B3-FEAEF11015D8}" sibTransId="{41C166AB-C728-478A-8B81-75DF6F22D510}"/>
    <dgm:cxn modelId="{2622DF6E-1BC4-4E6B-9795-C1A581F59D30}" srcId="{3B224147-DE8F-4A4C-8675-21C5AAF5ED59}" destId="{B6C157FF-5DDD-45F3-9A20-791BA1274AB5}" srcOrd="2" destOrd="0" parTransId="{F9C89AB0-14A1-4085-862C-57FAEB9B081D}" sibTransId="{8426B2D3-EE34-47E5-A990-E93C8DD69732}"/>
    <dgm:cxn modelId="{76C88E76-5D27-4EBB-BD6E-B5A4735766D8}" type="presOf" srcId="{5D78213E-76DF-4468-AB4F-DFF712116F31}" destId="{DCF92203-3E56-4A0B-99FC-3C8B2541B256}" srcOrd="0" destOrd="0" presId="urn:microsoft.com/office/officeart/2005/8/layout/lProcess2"/>
    <dgm:cxn modelId="{E822A658-76FB-48DE-8449-AFB1CD45F731}" type="presOf" srcId="{6382CCD7-8638-4F64-9CED-DCE6D656E50A}" destId="{05E72E5B-042A-48E0-859B-D04B889B683C}" srcOrd="0" destOrd="0" presId="urn:microsoft.com/office/officeart/2005/8/layout/lProcess2"/>
    <dgm:cxn modelId="{36F4BA79-075A-4C95-97F3-B8316A00860C}" srcId="{3B224147-DE8F-4A4C-8675-21C5AAF5ED59}" destId="{5465E419-91F7-4356-BD6A-A5B87BFE3BBE}" srcOrd="1" destOrd="0" parTransId="{19D0010D-C224-4B79-95D4-18C2CD03E460}" sibTransId="{34D09E11-D211-4EB5-99DB-69FB29EC74FD}"/>
    <dgm:cxn modelId="{CE0FD287-DBF0-4C29-BDC6-E55BABDEF10A}" type="presOf" srcId="{20FD1A9E-E591-4FAA-810D-997A1DBC11C1}" destId="{29323818-6917-4D6C-81A2-CEC8B4904386}" srcOrd="0" destOrd="0" presId="urn:microsoft.com/office/officeart/2005/8/layout/lProcess2"/>
    <dgm:cxn modelId="{6BF64E89-B555-406D-A524-C4A10E359D29}" srcId="{92CD9216-AA79-48E5-8B67-8F32CD328E14}" destId="{5D78213E-76DF-4468-AB4F-DFF712116F31}" srcOrd="0" destOrd="0" parTransId="{2E8BF72B-5022-419D-8928-FB179BD86413}" sibTransId="{B89AD5F0-3BBD-4CFA-94C6-2A13A9F23543}"/>
    <dgm:cxn modelId="{2EDE788B-85A2-4FC1-A2F9-1AF45281ADC9}" type="presOf" srcId="{3E9ECB9B-FDE0-4ECF-BB21-0F2A73B1385C}" destId="{372ED8D6-AF04-4F5E-899E-9F85C97F1C14}" srcOrd="0" destOrd="0" presId="urn:microsoft.com/office/officeart/2005/8/layout/lProcess2"/>
    <dgm:cxn modelId="{457EA696-05D4-4268-934C-3A030CADA403}" srcId="{C2DD7485-DE97-4855-99CD-7B918F62D31A}" destId="{3B224147-DE8F-4A4C-8675-21C5AAF5ED59}" srcOrd="2" destOrd="0" parTransId="{651C60A4-A30B-4148-B97C-EF08A173C382}" sibTransId="{EC7E78CE-35DC-4833-AD9F-230FFE7A8EB9}"/>
    <dgm:cxn modelId="{5123799F-3FD2-44D7-8C38-A4EA7875370B}" type="presOf" srcId="{DD88480C-5545-4CBB-8CC9-AF4B211A1718}" destId="{1BAF6726-F874-476D-8C53-8455EF51CF09}" srcOrd="1" destOrd="0" presId="urn:microsoft.com/office/officeart/2005/8/layout/lProcess2"/>
    <dgm:cxn modelId="{986324A1-3D74-49C9-AB82-99869D5ECB75}" type="presOf" srcId="{C2DD7485-DE97-4855-99CD-7B918F62D31A}" destId="{35B6F38B-9AF6-4132-B4B3-BC6E91A70E2C}" srcOrd="0" destOrd="0" presId="urn:microsoft.com/office/officeart/2005/8/layout/lProcess2"/>
    <dgm:cxn modelId="{D26C36AE-B69C-40B1-9F70-58C9052E05A8}" type="presOf" srcId="{D9F14D84-D1A7-4F39-B652-E639120F7B87}" destId="{EB4650F1-E376-4829-A2A2-9716F7FE3961}" srcOrd="0" destOrd="0" presId="urn:microsoft.com/office/officeart/2005/8/layout/lProcess2"/>
    <dgm:cxn modelId="{2F0972B6-B3D0-4ABD-84FA-784DAEEF4393}" type="presOf" srcId="{F7ABCD4C-62AC-4D1D-9360-8433C226E4E8}" destId="{285408C0-F089-45B9-B17A-06A4A0312DAC}" srcOrd="0" destOrd="0" presId="urn:microsoft.com/office/officeart/2005/8/layout/lProcess2"/>
    <dgm:cxn modelId="{F411ABB7-4A1D-42E8-81E4-7B00C79E7831}" type="presOf" srcId="{92CD9216-AA79-48E5-8B67-8F32CD328E14}" destId="{8A5E1E66-2C12-448A-AE47-9E92C64E9F14}" srcOrd="0" destOrd="0" presId="urn:microsoft.com/office/officeart/2005/8/layout/lProcess2"/>
    <dgm:cxn modelId="{7CAA94C0-FE2B-4910-BE49-0261947ED90F}" type="presOf" srcId="{92CD9216-AA79-48E5-8B67-8F32CD328E14}" destId="{1EEF7498-FED5-4C88-8061-50030126D43A}" srcOrd="1" destOrd="0" presId="urn:microsoft.com/office/officeart/2005/8/layout/lProcess2"/>
    <dgm:cxn modelId="{7815C1D0-5106-49CD-B1D8-0AFFCC0996E4}" type="presOf" srcId="{66912D82-A68B-468C-9238-22EB556A1BCC}" destId="{9808FA94-6834-4DC5-A370-218AFEF651A3}" srcOrd="0" destOrd="0" presId="urn:microsoft.com/office/officeart/2005/8/layout/lProcess2"/>
    <dgm:cxn modelId="{B9E25DD8-25B3-4BB7-BB3E-54BD143C3EF7}" type="presOf" srcId="{DD88480C-5545-4CBB-8CC9-AF4B211A1718}" destId="{E1B41B54-66FF-4460-8581-9A7F82D139C2}" srcOrd="0" destOrd="0" presId="urn:microsoft.com/office/officeart/2005/8/layout/lProcess2"/>
    <dgm:cxn modelId="{78B918DB-7677-44D7-9EDC-E102A5D42409}" srcId="{3B224147-DE8F-4A4C-8675-21C5AAF5ED59}" destId="{1DF34726-F372-49FD-8C86-094FEE5AE1A8}" srcOrd="3" destOrd="0" parTransId="{C0E85D24-902D-49B4-BF77-A2584559953B}" sibTransId="{59671EE9-02C6-4186-8230-5747CA0D3CDB}"/>
    <dgm:cxn modelId="{2C024CDC-FB38-4F94-AB8F-0801334357FA}" srcId="{92CD9216-AA79-48E5-8B67-8F32CD328E14}" destId="{F086CF81-DC93-401A-8534-3B103A2AFD17}" srcOrd="4" destOrd="0" parTransId="{9ADD4B77-8E9F-4B8D-A78A-0CAB34BB9F5A}" sibTransId="{E573B71C-1CB8-4E3F-BDA0-EADA7F2680E4}"/>
    <dgm:cxn modelId="{0ABB4DE2-3BD2-4046-ABD7-31CDED4FA705}" type="presOf" srcId="{3B224147-DE8F-4A4C-8675-21C5AAF5ED59}" destId="{030DCA33-3211-4AB0-A199-D5CB52AC8086}" srcOrd="1" destOrd="0" presId="urn:microsoft.com/office/officeart/2005/8/layout/lProcess2"/>
    <dgm:cxn modelId="{57F28AE3-8064-4404-9C4D-AD4B5762B6AF}" type="presOf" srcId="{AF5B98A3-EC5A-43FF-BD9D-3A201B50E140}" destId="{9062A082-E860-46F4-9EC2-0BFAF901C3C6}" srcOrd="0" destOrd="0" presId="urn:microsoft.com/office/officeart/2005/8/layout/lProcess2"/>
    <dgm:cxn modelId="{F7A2F2E5-73E5-4BAC-BF82-D72BAF07B1D9}" srcId="{DD88480C-5545-4CBB-8CC9-AF4B211A1718}" destId="{2CEA57CB-1F90-4F95-A7B2-23E57570C859}" srcOrd="3" destOrd="0" parTransId="{BA49861A-06A0-46BA-A287-0D1C5F448D1D}" sibTransId="{70DF0553-0DCC-43AC-9097-FED31221D9FD}"/>
    <dgm:cxn modelId="{8630B3E9-AC7A-45B8-ACC2-7705C64A9CB6}" type="presParOf" srcId="{35B6F38B-9AF6-4132-B4B3-BC6E91A70E2C}" destId="{BB9C2161-09BF-406F-8885-05114A859515}" srcOrd="0" destOrd="0" presId="urn:microsoft.com/office/officeart/2005/8/layout/lProcess2"/>
    <dgm:cxn modelId="{6385D4A5-224F-4FA2-B5B3-390DBFD6CB27}" type="presParOf" srcId="{BB9C2161-09BF-406F-8885-05114A859515}" destId="{8A5E1E66-2C12-448A-AE47-9E92C64E9F14}" srcOrd="0" destOrd="0" presId="urn:microsoft.com/office/officeart/2005/8/layout/lProcess2"/>
    <dgm:cxn modelId="{8A6102B3-6A17-4D4C-A829-FE48ACE4E0BD}" type="presParOf" srcId="{BB9C2161-09BF-406F-8885-05114A859515}" destId="{1EEF7498-FED5-4C88-8061-50030126D43A}" srcOrd="1" destOrd="0" presId="urn:microsoft.com/office/officeart/2005/8/layout/lProcess2"/>
    <dgm:cxn modelId="{A82BACCA-D81F-4653-B531-F02FF871B94D}" type="presParOf" srcId="{BB9C2161-09BF-406F-8885-05114A859515}" destId="{BAAE7589-75AE-45B7-A059-BF9D448198B6}" srcOrd="2" destOrd="0" presId="urn:microsoft.com/office/officeart/2005/8/layout/lProcess2"/>
    <dgm:cxn modelId="{2897C2B6-CD47-4A4D-99AE-C42ACB255177}" type="presParOf" srcId="{BAAE7589-75AE-45B7-A059-BF9D448198B6}" destId="{B657CE67-628E-4874-9A25-4C666A5DC1EF}" srcOrd="0" destOrd="0" presId="urn:microsoft.com/office/officeart/2005/8/layout/lProcess2"/>
    <dgm:cxn modelId="{BAF1A398-BF5D-4EBB-86CB-8C22BB861402}" type="presParOf" srcId="{B657CE67-628E-4874-9A25-4C666A5DC1EF}" destId="{DCF92203-3E56-4A0B-99FC-3C8B2541B256}" srcOrd="0" destOrd="0" presId="urn:microsoft.com/office/officeart/2005/8/layout/lProcess2"/>
    <dgm:cxn modelId="{1E08FEA3-1DC5-47A7-A486-D3C0460E31DE}" type="presParOf" srcId="{B657CE67-628E-4874-9A25-4C666A5DC1EF}" destId="{E778B75C-95AD-40A5-90DB-0FED722A2D39}" srcOrd="1" destOrd="0" presId="urn:microsoft.com/office/officeart/2005/8/layout/lProcess2"/>
    <dgm:cxn modelId="{D3584DF5-47B1-41DE-84BA-01E63D28B659}" type="presParOf" srcId="{B657CE67-628E-4874-9A25-4C666A5DC1EF}" destId="{9808FA94-6834-4DC5-A370-218AFEF651A3}" srcOrd="2" destOrd="0" presId="urn:microsoft.com/office/officeart/2005/8/layout/lProcess2"/>
    <dgm:cxn modelId="{DFA1DAA4-8FF0-436F-B1FC-C153E2E038A5}" type="presParOf" srcId="{B657CE67-628E-4874-9A25-4C666A5DC1EF}" destId="{E3A73EB2-3BC8-4FD6-8FD7-11895D0E33D4}" srcOrd="3" destOrd="0" presId="urn:microsoft.com/office/officeart/2005/8/layout/lProcess2"/>
    <dgm:cxn modelId="{4A4A85B7-FE24-46D0-A1BD-0F7967B1946C}" type="presParOf" srcId="{B657CE67-628E-4874-9A25-4C666A5DC1EF}" destId="{D281A60E-4D17-426B-9B79-C35367F7D42A}" srcOrd="4" destOrd="0" presId="urn:microsoft.com/office/officeart/2005/8/layout/lProcess2"/>
    <dgm:cxn modelId="{CC28C524-695E-4D06-8E34-7EB2F20FE40C}" type="presParOf" srcId="{B657CE67-628E-4874-9A25-4C666A5DC1EF}" destId="{16C02A03-B41A-453F-A0DD-2B48A8799720}" srcOrd="5" destOrd="0" presId="urn:microsoft.com/office/officeart/2005/8/layout/lProcess2"/>
    <dgm:cxn modelId="{FF280043-EECD-4CD8-964C-4AED23217F6D}" type="presParOf" srcId="{B657CE67-628E-4874-9A25-4C666A5DC1EF}" destId="{68061C09-9ACF-48CD-8EF9-22B68EEE493F}" srcOrd="6" destOrd="0" presId="urn:microsoft.com/office/officeart/2005/8/layout/lProcess2"/>
    <dgm:cxn modelId="{8D7D9977-EEE7-4E46-9AD4-D1D76D62DB7B}" type="presParOf" srcId="{B657CE67-628E-4874-9A25-4C666A5DC1EF}" destId="{37700FD6-9D55-4B33-BA17-97914C89A5B3}" srcOrd="7" destOrd="0" presId="urn:microsoft.com/office/officeart/2005/8/layout/lProcess2"/>
    <dgm:cxn modelId="{6E4C6927-54A6-46E0-A3EB-31E0DECD8AE6}" type="presParOf" srcId="{B657CE67-628E-4874-9A25-4C666A5DC1EF}" destId="{0C367E5E-0C1C-4574-8756-680D7A9351A8}" srcOrd="8" destOrd="0" presId="urn:microsoft.com/office/officeart/2005/8/layout/lProcess2"/>
    <dgm:cxn modelId="{B4EA736A-5A2D-455C-8599-FBC4844C1C60}" type="presParOf" srcId="{35B6F38B-9AF6-4132-B4B3-BC6E91A70E2C}" destId="{BD8EBA2E-68A1-4524-8F05-8775F0191B13}" srcOrd="1" destOrd="0" presId="urn:microsoft.com/office/officeart/2005/8/layout/lProcess2"/>
    <dgm:cxn modelId="{C693CB6D-C00B-4871-A18D-18AAF3CCB26E}" type="presParOf" srcId="{35B6F38B-9AF6-4132-B4B3-BC6E91A70E2C}" destId="{1B3107B2-5448-482C-AA59-51CB3CE148A1}" srcOrd="2" destOrd="0" presId="urn:microsoft.com/office/officeart/2005/8/layout/lProcess2"/>
    <dgm:cxn modelId="{4110FB61-4CFC-421B-97F0-EBFCD0E9104B}" type="presParOf" srcId="{1B3107B2-5448-482C-AA59-51CB3CE148A1}" destId="{E1B41B54-66FF-4460-8581-9A7F82D139C2}" srcOrd="0" destOrd="0" presId="urn:microsoft.com/office/officeart/2005/8/layout/lProcess2"/>
    <dgm:cxn modelId="{28AE9334-F5C0-46AB-9A71-0683D5D79ACB}" type="presParOf" srcId="{1B3107B2-5448-482C-AA59-51CB3CE148A1}" destId="{1BAF6726-F874-476D-8C53-8455EF51CF09}" srcOrd="1" destOrd="0" presId="urn:microsoft.com/office/officeart/2005/8/layout/lProcess2"/>
    <dgm:cxn modelId="{6FCF8D7A-36AF-4ABB-8149-1B6B6697E03A}" type="presParOf" srcId="{1B3107B2-5448-482C-AA59-51CB3CE148A1}" destId="{3590C25F-BB8E-41AA-BF3F-EBD2E24C5AAE}" srcOrd="2" destOrd="0" presId="urn:microsoft.com/office/officeart/2005/8/layout/lProcess2"/>
    <dgm:cxn modelId="{8ACDC86A-CF15-4190-AEE5-1120C1BBC2FC}" type="presParOf" srcId="{3590C25F-BB8E-41AA-BF3F-EBD2E24C5AAE}" destId="{EA8C13AC-D332-44DA-81F0-471C2612C55E}" srcOrd="0" destOrd="0" presId="urn:microsoft.com/office/officeart/2005/8/layout/lProcess2"/>
    <dgm:cxn modelId="{7E91867D-4CA2-4A07-99A6-2B5C5AD6958F}" type="presParOf" srcId="{EA8C13AC-D332-44DA-81F0-471C2612C55E}" destId="{29323818-6917-4D6C-81A2-CEC8B4904386}" srcOrd="0" destOrd="0" presId="urn:microsoft.com/office/officeart/2005/8/layout/lProcess2"/>
    <dgm:cxn modelId="{99A5284E-68EB-420D-A8F1-4935B0AD217B}" type="presParOf" srcId="{EA8C13AC-D332-44DA-81F0-471C2612C55E}" destId="{DCE0BD8F-6556-41F9-83D0-7095BA41BC93}" srcOrd="1" destOrd="0" presId="urn:microsoft.com/office/officeart/2005/8/layout/lProcess2"/>
    <dgm:cxn modelId="{9CFD98FA-00FF-44DD-A8D2-45D1301A66CA}" type="presParOf" srcId="{EA8C13AC-D332-44DA-81F0-471C2612C55E}" destId="{9062A082-E860-46F4-9EC2-0BFAF901C3C6}" srcOrd="2" destOrd="0" presId="urn:microsoft.com/office/officeart/2005/8/layout/lProcess2"/>
    <dgm:cxn modelId="{7A600C4C-1846-419D-8DE1-4759EEA7C19B}" type="presParOf" srcId="{EA8C13AC-D332-44DA-81F0-471C2612C55E}" destId="{373A011B-1123-41E9-9BC0-97040E5B9A17}" srcOrd="3" destOrd="0" presId="urn:microsoft.com/office/officeart/2005/8/layout/lProcess2"/>
    <dgm:cxn modelId="{AD698EE0-4463-4842-B4FB-DB92A27D6901}" type="presParOf" srcId="{EA8C13AC-D332-44DA-81F0-471C2612C55E}" destId="{372ED8D6-AF04-4F5E-899E-9F85C97F1C14}" srcOrd="4" destOrd="0" presId="urn:microsoft.com/office/officeart/2005/8/layout/lProcess2"/>
    <dgm:cxn modelId="{047DDB57-7035-48C4-8AFF-DA662E68A31B}" type="presParOf" srcId="{EA8C13AC-D332-44DA-81F0-471C2612C55E}" destId="{E66471F7-5FBA-412B-871B-AB88AAB8F6BA}" srcOrd="5" destOrd="0" presId="urn:microsoft.com/office/officeart/2005/8/layout/lProcess2"/>
    <dgm:cxn modelId="{7010B5B0-483F-4A2E-AA94-3865E393F64C}" type="presParOf" srcId="{EA8C13AC-D332-44DA-81F0-471C2612C55E}" destId="{5D3B933E-93DE-4CBF-A43F-B2950D1384EE}" srcOrd="6" destOrd="0" presId="urn:microsoft.com/office/officeart/2005/8/layout/lProcess2"/>
    <dgm:cxn modelId="{2CFE99FC-3BB2-4EA9-90D5-37AC4EE509C8}" type="presParOf" srcId="{EA8C13AC-D332-44DA-81F0-471C2612C55E}" destId="{13736AB0-C4DE-45CE-BEC4-34A42FE3525C}" srcOrd="7" destOrd="0" presId="urn:microsoft.com/office/officeart/2005/8/layout/lProcess2"/>
    <dgm:cxn modelId="{57DF6B3A-1921-4BE0-99FA-6B4060DD426F}" type="presParOf" srcId="{EA8C13AC-D332-44DA-81F0-471C2612C55E}" destId="{285408C0-F089-45B9-B17A-06A4A0312DAC}" srcOrd="8" destOrd="0" presId="urn:microsoft.com/office/officeart/2005/8/layout/lProcess2"/>
    <dgm:cxn modelId="{1F80D68E-300E-4F5E-869B-64438FAF90C5}" type="presParOf" srcId="{35B6F38B-9AF6-4132-B4B3-BC6E91A70E2C}" destId="{B827ECA7-14C5-4841-B9BE-1DFBA2F1B9DF}" srcOrd="3" destOrd="0" presId="urn:microsoft.com/office/officeart/2005/8/layout/lProcess2"/>
    <dgm:cxn modelId="{B7D37C97-45E5-49B4-908B-CB852A1E9E9D}" type="presParOf" srcId="{35B6F38B-9AF6-4132-B4B3-BC6E91A70E2C}" destId="{59C0428A-9A2D-4C9C-9C89-FCD146B35127}" srcOrd="4" destOrd="0" presId="urn:microsoft.com/office/officeart/2005/8/layout/lProcess2"/>
    <dgm:cxn modelId="{6B5C0C21-9336-4BCC-AB90-A290AF37A84E}" type="presParOf" srcId="{59C0428A-9A2D-4C9C-9C89-FCD146B35127}" destId="{95B4955D-AA87-4D16-BA6F-7E508F4A464D}" srcOrd="0" destOrd="0" presId="urn:microsoft.com/office/officeart/2005/8/layout/lProcess2"/>
    <dgm:cxn modelId="{A1EFB18B-2A17-4069-A4ED-53B21D8B63FA}" type="presParOf" srcId="{59C0428A-9A2D-4C9C-9C89-FCD146B35127}" destId="{030DCA33-3211-4AB0-A199-D5CB52AC8086}" srcOrd="1" destOrd="0" presId="urn:microsoft.com/office/officeart/2005/8/layout/lProcess2"/>
    <dgm:cxn modelId="{54D15FD6-BDB1-4385-A4DC-CE5BFDF9237B}" type="presParOf" srcId="{59C0428A-9A2D-4C9C-9C89-FCD146B35127}" destId="{7D3B9203-1E84-4EBB-9238-2B76A433320E}" srcOrd="2" destOrd="0" presId="urn:microsoft.com/office/officeart/2005/8/layout/lProcess2"/>
    <dgm:cxn modelId="{0C11F89D-4F17-4BB7-9344-2CAD822F8543}" type="presParOf" srcId="{7D3B9203-1E84-4EBB-9238-2B76A433320E}" destId="{885B7ED9-87DE-4BF1-8CC9-0BC3FA59497B}" srcOrd="0" destOrd="0" presId="urn:microsoft.com/office/officeart/2005/8/layout/lProcess2"/>
    <dgm:cxn modelId="{9C60AEE6-51BD-4819-9C79-36910CC3D67E}" type="presParOf" srcId="{885B7ED9-87DE-4BF1-8CC9-0BC3FA59497B}" destId="{05E72E5B-042A-48E0-859B-D04B889B683C}" srcOrd="0" destOrd="0" presId="urn:microsoft.com/office/officeart/2005/8/layout/lProcess2"/>
    <dgm:cxn modelId="{8F4D9DDB-2F65-4EE7-AD8D-D2EFC0926860}" type="presParOf" srcId="{885B7ED9-87DE-4BF1-8CC9-0BC3FA59497B}" destId="{B6842945-C7A0-458D-B342-63B7C703D773}" srcOrd="1" destOrd="0" presId="urn:microsoft.com/office/officeart/2005/8/layout/lProcess2"/>
    <dgm:cxn modelId="{BC43B6DB-A687-4DF0-8B94-E5C2E45A2B5A}" type="presParOf" srcId="{885B7ED9-87DE-4BF1-8CC9-0BC3FA59497B}" destId="{FE102277-F6AA-407D-A2B0-1F94D49678EF}" srcOrd="2" destOrd="0" presId="urn:microsoft.com/office/officeart/2005/8/layout/lProcess2"/>
    <dgm:cxn modelId="{27B7A4FC-8D99-40F8-A1E2-123D94FFE4C0}" type="presParOf" srcId="{885B7ED9-87DE-4BF1-8CC9-0BC3FA59497B}" destId="{F3F60C2F-A1F5-443C-82E5-46AF37D9DA2C}" srcOrd="3" destOrd="0" presId="urn:microsoft.com/office/officeart/2005/8/layout/lProcess2"/>
    <dgm:cxn modelId="{BC35A0DB-8D94-48C1-8DB9-1245C70ECB30}" type="presParOf" srcId="{885B7ED9-87DE-4BF1-8CC9-0BC3FA59497B}" destId="{0815169B-1F3D-4742-9C3F-88871E5BDF97}" srcOrd="4" destOrd="0" presId="urn:microsoft.com/office/officeart/2005/8/layout/lProcess2"/>
    <dgm:cxn modelId="{B0F85312-2E24-42B8-8C10-8BA5348C0742}" type="presParOf" srcId="{885B7ED9-87DE-4BF1-8CC9-0BC3FA59497B}" destId="{D874FC9E-9603-439F-8825-AFA1977296B2}" srcOrd="5" destOrd="0" presId="urn:microsoft.com/office/officeart/2005/8/layout/lProcess2"/>
    <dgm:cxn modelId="{34468E65-7213-4A5D-98BD-E40E8F253CF5}" type="presParOf" srcId="{885B7ED9-87DE-4BF1-8CC9-0BC3FA59497B}" destId="{A9CBBCAC-7D21-4D22-93A3-91E47DCE5469}" srcOrd="6" destOrd="0" presId="urn:microsoft.com/office/officeart/2005/8/layout/lProcess2"/>
    <dgm:cxn modelId="{B8C8448F-844C-4789-A21A-A4A6CAA5E96B}" type="presParOf" srcId="{885B7ED9-87DE-4BF1-8CC9-0BC3FA59497B}" destId="{D2102B55-307E-4425-BBB1-04792CB6D04B}" srcOrd="7" destOrd="0" presId="urn:microsoft.com/office/officeart/2005/8/layout/lProcess2"/>
    <dgm:cxn modelId="{4CF97DB8-2E6F-438E-B888-FE3EEE1E0480}" type="presParOf" srcId="{885B7ED9-87DE-4BF1-8CC9-0BC3FA59497B}" destId="{EB4650F1-E376-4829-A2A2-9716F7FE3961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B12DB4-C201-481E-AF1C-397593C1E70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351951-CD7B-4FA1-8763-92541192C198}">
      <dgm:prSet phldrT="[Text]"/>
      <dgm:spPr/>
      <dgm:t>
        <a:bodyPr/>
        <a:lstStyle/>
        <a:p>
          <a:r>
            <a:rPr lang="en-US" dirty="0">
              <a:cs typeface="Calibri Light"/>
            </a:rPr>
            <a:t>Volunteer Roles</a:t>
          </a:r>
        </a:p>
      </dgm:t>
    </dgm:pt>
    <dgm:pt modelId="{DA8D3F09-F492-4747-BB76-7F3CDAD1BAD1}" type="parTrans" cxnId="{8B8F28CC-59E7-4A14-B6BE-4B43698A0829}">
      <dgm:prSet/>
      <dgm:spPr/>
      <dgm:t>
        <a:bodyPr/>
        <a:lstStyle/>
        <a:p>
          <a:endParaRPr lang="en-US"/>
        </a:p>
      </dgm:t>
    </dgm:pt>
    <dgm:pt modelId="{8AF1593D-EAD3-4DA2-A9F3-3E48B4202510}" type="sibTrans" cxnId="{8B8F28CC-59E7-4A14-B6BE-4B43698A0829}">
      <dgm:prSet/>
      <dgm:spPr/>
      <dgm:t>
        <a:bodyPr/>
        <a:lstStyle/>
        <a:p>
          <a:endParaRPr lang="en-US"/>
        </a:p>
      </dgm:t>
    </dgm:pt>
    <dgm:pt modelId="{336E9E61-B299-4071-B497-28F79B8A533A}">
      <dgm:prSet phldrT="[Text]"/>
      <dgm:spPr/>
      <dgm:t>
        <a:bodyPr/>
        <a:lstStyle/>
        <a:p>
          <a:r>
            <a:rPr lang="en-US" dirty="0">
              <a:cs typeface="Calibri Light"/>
            </a:rPr>
            <a:t>Fulfill specific roles </a:t>
          </a:r>
        </a:p>
      </dgm:t>
    </dgm:pt>
    <dgm:pt modelId="{603D7CF6-B48E-4BC4-B48B-712DF9A060F6}" type="parTrans" cxnId="{EF448BB0-696E-4C7C-A290-B33522F532C6}">
      <dgm:prSet/>
      <dgm:spPr/>
      <dgm:t>
        <a:bodyPr/>
        <a:lstStyle/>
        <a:p>
          <a:endParaRPr lang="en-US"/>
        </a:p>
      </dgm:t>
    </dgm:pt>
    <dgm:pt modelId="{0F550DC9-53BF-47EC-988A-2DA6062D9AD6}" type="sibTrans" cxnId="{EF448BB0-696E-4C7C-A290-B33522F532C6}">
      <dgm:prSet/>
      <dgm:spPr/>
      <dgm:t>
        <a:bodyPr/>
        <a:lstStyle/>
        <a:p>
          <a:endParaRPr lang="en-US"/>
        </a:p>
      </dgm:t>
    </dgm:pt>
    <dgm:pt modelId="{62F1DE5D-56E4-4327-8685-0E2108FC031B}">
      <dgm:prSet phldrT="[Text]"/>
      <dgm:spPr/>
      <dgm:t>
        <a:bodyPr/>
        <a:lstStyle/>
        <a:p>
          <a:r>
            <a:rPr lang="en-US" sz="3400" dirty="0">
              <a:cs typeface="Calibri Light"/>
            </a:rPr>
            <a:t>Respite Buddies</a:t>
          </a:r>
        </a:p>
      </dgm:t>
    </dgm:pt>
    <dgm:pt modelId="{946736DE-085D-422C-99CA-943AEFBBDF2F}" type="parTrans" cxnId="{ADE18A7E-F48B-4EF1-845F-EF72999E6D13}">
      <dgm:prSet/>
      <dgm:spPr/>
      <dgm:t>
        <a:bodyPr/>
        <a:lstStyle/>
        <a:p>
          <a:endParaRPr lang="en-US"/>
        </a:p>
      </dgm:t>
    </dgm:pt>
    <dgm:pt modelId="{0B0CC1B3-329F-4BFD-ADA4-1B4B09CEAF37}" type="sibTrans" cxnId="{ADE18A7E-F48B-4EF1-845F-EF72999E6D13}">
      <dgm:prSet/>
      <dgm:spPr/>
      <dgm:t>
        <a:bodyPr/>
        <a:lstStyle/>
        <a:p>
          <a:endParaRPr lang="en-US"/>
        </a:p>
      </dgm:t>
    </dgm:pt>
    <dgm:pt modelId="{519413CB-9EB1-4C8C-B859-629628E29725}">
      <dgm:prSet phldrT="[Text]"/>
      <dgm:spPr/>
      <dgm:t>
        <a:bodyPr/>
        <a:lstStyle/>
        <a:p>
          <a:r>
            <a:rPr lang="en-US" dirty="0">
              <a:cs typeface="Calibri Light"/>
            </a:rPr>
            <a:t>1-on-1 partner for each attendee</a:t>
          </a:r>
        </a:p>
      </dgm:t>
    </dgm:pt>
    <dgm:pt modelId="{72507FF4-9317-40AE-8440-50362BC044A8}" type="parTrans" cxnId="{0C3B5AAE-86A2-4EB6-95D0-BB4591164ADB}">
      <dgm:prSet/>
      <dgm:spPr/>
      <dgm:t>
        <a:bodyPr/>
        <a:lstStyle/>
        <a:p>
          <a:endParaRPr lang="en-US"/>
        </a:p>
      </dgm:t>
    </dgm:pt>
    <dgm:pt modelId="{8AF09017-812B-4FE8-8097-A2C0F04C9BDD}" type="sibTrans" cxnId="{0C3B5AAE-86A2-4EB6-95D0-BB4591164ADB}">
      <dgm:prSet/>
      <dgm:spPr/>
      <dgm:t>
        <a:bodyPr/>
        <a:lstStyle/>
        <a:p>
          <a:endParaRPr lang="en-US"/>
        </a:p>
      </dgm:t>
    </dgm:pt>
    <dgm:pt modelId="{6514491D-A204-4B3D-A5ED-10192E866ED4}" type="pres">
      <dgm:prSet presAssocID="{87B12DB4-C201-481E-AF1C-397593C1E7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E982BA5-D887-419A-A787-742A4C29FB9A}" type="pres">
      <dgm:prSet presAssocID="{AE351951-CD7B-4FA1-8763-92541192C198}" presName="root" presStyleCnt="0"/>
      <dgm:spPr/>
    </dgm:pt>
    <dgm:pt modelId="{519FB791-10A5-4B22-A6A0-B17C55E01C94}" type="pres">
      <dgm:prSet presAssocID="{AE351951-CD7B-4FA1-8763-92541192C198}" presName="rootComposite" presStyleCnt="0"/>
      <dgm:spPr/>
    </dgm:pt>
    <dgm:pt modelId="{490167C3-A580-4FB1-9B26-D9F367CAD40F}" type="pres">
      <dgm:prSet presAssocID="{AE351951-CD7B-4FA1-8763-92541192C198}" presName="rootText" presStyleLbl="node1" presStyleIdx="0" presStyleCnt="2"/>
      <dgm:spPr/>
    </dgm:pt>
    <dgm:pt modelId="{0847E146-8BDD-45F3-816B-9B7A49DF7864}" type="pres">
      <dgm:prSet presAssocID="{AE351951-CD7B-4FA1-8763-92541192C198}" presName="rootConnector" presStyleLbl="node1" presStyleIdx="0" presStyleCnt="2"/>
      <dgm:spPr/>
    </dgm:pt>
    <dgm:pt modelId="{30053847-159E-482E-9242-CD7BEC3878A3}" type="pres">
      <dgm:prSet presAssocID="{AE351951-CD7B-4FA1-8763-92541192C198}" presName="childShape" presStyleCnt="0"/>
      <dgm:spPr/>
    </dgm:pt>
    <dgm:pt modelId="{66B563B3-C1B2-476D-9C57-FEE2906F9DDC}" type="pres">
      <dgm:prSet presAssocID="{603D7CF6-B48E-4BC4-B48B-712DF9A060F6}" presName="Name13" presStyleLbl="parChTrans1D2" presStyleIdx="0" presStyleCnt="2"/>
      <dgm:spPr/>
    </dgm:pt>
    <dgm:pt modelId="{87D88770-5807-4D96-8459-7C9E841CF746}" type="pres">
      <dgm:prSet presAssocID="{336E9E61-B299-4071-B497-28F79B8A533A}" presName="childText" presStyleLbl="bgAcc1" presStyleIdx="0" presStyleCnt="2">
        <dgm:presLayoutVars>
          <dgm:bulletEnabled val="1"/>
        </dgm:presLayoutVars>
      </dgm:prSet>
      <dgm:spPr/>
    </dgm:pt>
    <dgm:pt modelId="{6AD1D846-8BFA-4741-8680-173AB51DAD30}" type="pres">
      <dgm:prSet presAssocID="{62F1DE5D-56E4-4327-8685-0E2108FC031B}" presName="root" presStyleCnt="0"/>
      <dgm:spPr/>
    </dgm:pt>
    <dgm:pt modelId="{81A72FCC-C558-4374-9A9D-99C8CEBCA678}" type="pres">
      <dgm:prSet presAssocID="{62F1DE5D-56E4-4327-8685-0E2108FC031B}" presName="rootComposite" presStyleCnt="0"/>
      <dgm:spPr/>
    </dgm:pt>
    <dgm:pt modelId="{59BAA20B-D265-4B04-A311-C8C642ED6443}" type="pres">
      <dgm:prSet presAssocID="{62F1DE5D-56E4-4327-8685-0E2108FC031B}" presName="rootText" presStyleLbl="node1" presStyleIdx="1" presStyleCnt="2"/>
      <dgm:spPr/>
    </dgm:pt>
    <dgm:pt modelId="{E4945B58-21AB-4542-8143-80CECCD1DBD5}" type="pres">
      <dgm:prSet presAssocID="{62F1DE5D-56E4-4327-8685-0E2108FC031B}" presName="rootConnector" presStyleLbl="node1" presStyleIdx="1" presStyleCnt="2"/>
      <dgm:spPr/>
    </dgm:pt>
    <dgm:pt modelId="{C4CA830B-D048-4B49-BE10-FB6A6F9E7840}" type="pres">
      <dgm:prSet presAssocID="{62F1DE5D-56E4-4327-8685-0E2108FC031B}" presName="childShape" presStyleCnt="0"/>
      <dgm:spPr/>
    </dgm:pt>
    <dgm:pt modelId="{6F0F9F9D-7E8E-470E-873B-A4D51128A2CA}" type="pres">
      <dgm:prSet presAssocID="{72507FF4-9317-40AE-8440-50362BC044A8}" presName="Name13" presStyleLbl="parChTrans1D2" presStyleIdx="1" presStyleCnt="2"/>
      <dgm:spPr/>
    </dgm:pt>
    <dgm:pt modelId="{A403CE04-D9B9-434F-9D7B-3086E5DDD25C}" type="pres">
      <dgm:prSet presAssocID="{519413CB-9EB1-4C8C-B859-629628E29725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08887F2D-4138-411D-B239-B6F43CB644DC}" type="presOf" srcId="{336E9E61-B299-4071-B497-28F79B8A533A}" destId="{87D88770-5807-4D96-8459-7C9E841CF746}" srcOrd="0" destOrd="0" presId="urn:microsoft.com/office/officeart/2005/8/layout/hierarchy3"/>
    <dgm:cxn modelId="{C9190A35-1675-472A-A9F6-85DC1F8191C5}" type="presOf" srcId="{62F1DE5D-56E4-4327-8685-0E2108FC031B}" destId="{59BAA20B-D265-4B04-A311-C8C642ED6443}" srcOrd="0" destOrd="0" presId="urn:microsoft.com/office/officeart/2005/8/layout/hierarchy3"/>
    <dgm:cxn modelId="{B8177837-A49A-425A-8696-FC46ED23D42D}" type="presOf" srcId="{AE351951-CD7B-4FA1-8763-92541192C198}" destId="{490167C3-A580-4FB1-9B26-D9F367CAD40F}" srcOrd="0" destOrd="0" presId="urn:microsoft.com/office/officeart/2005/8/layout/hierarchy3"/>
    <dgm:cxn modelId="{4EE5C65F-B708-4D70-8749-11EB508645F4}" type="presOf" srcId="{603D7CF6-B48E-4BC4-B48B-712DF9A060F6}" destId="{66B563B3-C1B2-476D-9C57-FEE2906F9DDC}" srcOrd="0" destOrd="0" presId="urn:microsoft.com/office/officeart/2005/8/layout/hierarchy3"/>
    <dgm:cxn modelId="{E70F4168-A84F-4796-A36F-49FCB9B9DE1A}" type="presOf" srcId="{AE351951-CD7B-4FA1-8763-92541192C198}" destId="{0847E146-8BDD-45F3-816B-9B7A49DF7864}" srcOrd="1" destOrd="0" presId="urn:microsoft.com/office/officeart/2005/8/layout/hierarchy3"/>
    <dgm:cxn modelId="{3E3E7750-0936-4915-8EA1-1E66D5C8EC76}" type="presOf" srcId="{519413CB-9EB1-4C8C-B859-629628E29725}" destId="{A403CE04-D9B9-434F-9D7B-3086E5DDD25C}" srcOrd="0" destOrd="0" presId="urn:microsoft.com/office/officeart/2005/8/layout/hierarchy3"/>
    <dgm:cxn modelId="{ADE18A7E-F48B-4EF1-845F-EF72999E6D13}" srcId="{87B12DB4-C201-481E-AF1C-397593C1E703}" destId="{62F1DE5D-56E4-4327-8685-0E2108FC031B}" srcOrd="1" destOrd="0" parTransId="{946736DE-085D-422C-99CA-943AEFBBDF2F}" sibTransId="{0B0CC1B3-329F-4BFD-ADA4-1B4B09CEAF37}"/>
    <dgm:cxn modelId="{8B7BCB8D-B262-4C61-B9FD-AEF22615D041}" type="presOf" srcId="{87B12DB4-C201-481E-AF1C-397593C1E703}" destId="{6514491D-A204-4B3D-A5ED-10192E866ED4}" srcOrd="0" destOrd="0" presId="urn:microsoft.com/office/officeart/2005/8/layout/hierarchy3"/>
    <dgm:cxn modelId="{FBD8DFA8-D7CB-466D-A854-A2AF0152ADA2}" type="presOf" srcId="{62F1DE5D-56E4-4327-8685-0E2108FC031B}" destId="{E4945B58-21AB-4542-8143-80CECCD1DBD5}" srcOrd="1" destOrd="0" presId="urn:microsoft.com/office/officeart/2005/8/layout/hierarchy3"/>
    <dgm:cxn modelId="{0C3B5AAE-86A2-4EB6-95D0-BB4591164ADB}" srcId="{62F1DE5D-56E4-4327-8685-0E2108FC031B}" destId="{519413CB-9EB1-4C8C-B859-629628E29725}" srcOrd="0" destOrd="0" parTransId="{72507FF4-9317-40AE-8440-50362BC044A8}" sibTransId="{8AF09017-812B-4FE8-8097-A2C0F04C9BDD}"/>
    <dgm:cxn modelId="{EF448BB0-696E-4C7C-A290-B33522F532C6}" srcId="{AE351951-CD7B-4FA1-8763-92541192C198}" destId="{336E9E61-B299-4071-B497-28F79B8A533A}" srcOrd="0" destOrd="0" parTransId="{603D7CF6-B48E-4BC4-B48B-712DF9A060F6}" sibTransId="{0F550DC9-53BF-47EC-988A-2DA6062D9AD6}"/>
    <dgm:cxn modelId="{8B8F28CC-59E7-4A14-B6BE-4B43698A0829}" srcId="{87B12DB4-C201-481E-AF1C-397593C1E703}" destId="{AE351951-CD7B-4FA1-8763-92541192C198}" srcOrd="0" destOrd="0" parTransId="{DA8D3F09-F492-4747-BB76-7F3CDAD1BAD1}" sibTransId="{8AF1593D-EAD3-4DA2-A9F3-3E48B4202510}"/>
    <dgm:cxn modelId="{019C11F1-5703-4BE6-8C48-99E2CAE1E335}" type="presOf" srcId="{72507FF4-9317-40AE-8440-50362BC044A8}" destId="{6F0F9F9D-7E8E-470E-873B-A4D51128A2CA}" srcOrd="0" destOrd="0" presId="urn:microsoft.com/office/officeart/2005/8/layout/hierarchy3"/>
    <dgm:cxn modelId="{AE8A18F3-D8EF-48EC-B2C6-760224C2CC89}" type="presParOf" srcId="{6514491D-A204-4B3D-A5ED-10192E866ED4}" destId="{8E982BA5-D887-419A-A787-742A4C29FB9A}" srcOrd="0" destOrd="0" presId="urn:microsoft.com/office/officeart/2005/8/layout/hierarchy3"/>
    <dgm:cxn modelId="{95B8977A-CA78-4AEE-9022-A23D63B9D0FE}" type="presParOf" srcId="{8E982BA5-D887-419A-A787-742A4C29FB9A}" destId="{519FB791-10A5-4B22-A6A0-B17C55E01C94}" srcOrd="0" destOrd="0" presId="urn:microsoft.com/office/officeart/2005/8/layout/hierarchy3"/>
    <dgm:cxn modelId="{08249049-BC9D-4AB6-AC20-FDA0EFBEDC21}" type="presParOf" srcId="{519FB791-10A5-4B22-A6A0-B17C55E01C94}" destId="{490167C3-A580-4FB1-9B26-D9F367CAD40F}" srcOrd="0" destOrd="0" presId="urn:microsoft.com/office/officeart/2005/8/layout/hierarchy3"/>
    <dgm:cxn modelId="{B071DB48-72B6-4D2A-86E1-B4732687278B}" type="presParOf" srcId="{519FB791-10A5-4B22-A6A0-B17C55E01C94}" destId="{0847E146-8BDD-45F3-816B-9B7A49DF7864}" srcOrd="1" destOrd="0" presId="urn:microsoft.com/office/officeart/2005/8/layout/hierarchy3"/>
    <dgm:cxn modelId="{EC0973E2-6B1E-49C2-9651-69032B346E29}" type="presParOf" srcId="{8E982BA5-D887-419A-A787-742A4C29FB9A}" destId="{30053847-159E-482E-9242-CD7BEC3878A3}" srcOrd="1" destOrd="0" presId="urn:microsoft.com/office/officeart/2005/8/layout/hierarchy3"/>
    <dgm:cxn modelId="{B649D78C-6746-4BAE-AD9D-7C3D12723590}" type="presParOf" srcId="{30053847-159E-482E-9242-CD7BEC3878A3}" destId="{66B563B3-C1B2-476D-9C57-FEE2906F9DDC}" srcOrd="0" destOrd="0" presId="urn:microsoft.com/office/officeart/2005/8/layout/hierarchy3"/>
    <dgm:cxn modelId="{083C4ACF-7BBA-44FB-9421-F5E40BC63D68}" type="presParOf" srcId="{30053847-159E-482E-9242-CD7BEC3878A3}" destId="{87D88770-5807-4D96-8459-7C9E841CF746}" srcOrd="1" destOrd="0" presId="urn:microsoft.com/office/officeart/2005/8/layout/hierarchy3"/>
    <dgm:cxn modelId="{78E349CB-12F7-49D4-93BC-4B4DCE9BF432}" type="presParOf" srcId="{6514491D-A204-4B3D-A5ED-10192E866ED4}" destId="{6AD1D846-8BFA-4741-8680-173AB51DAD30}" srcOrd="1" destOrd="0" presId="urn:microsoft.com/office/officeart/2005/8/layout/hierarchy3"/>
    <dgm:cxn modelId="{249423C7-F7D4-4B34-A2B7-2D378B738175}" type="presParOf" srcId="{6AD1D846-8BFA-4741-8680-173AB51DAD30}" destId="{81A72FCC-C558-4374-9A9D-99C8CEBCA678}" srcOrd="0" destOrd="0" presId="urn:microsoft.com/office/officeart/2005/8/layout/hierarchy3"/>
    <dgm:cxn modelId="{41EA641A-8FCD-4B92-9C27-C5E582AEDE74}" type="presParOf" srcId="{81A72FCC-C558-4374-9A9D-99C8CEBCA678}" destId="{59BAA20B-D265-4B04-A311-C8C642ED6443}" srcOrd="0" destOrd="0" presId="urn:microsoft.com/office/officeart/2005/8/layout/hierarchy3"/>
    <dgm:cxn modelId="{D193DCFA-E9DA-4D84-88E8-5BD4C3DB10F4}" type="presParOf" srcId="{81A72FCC-C558-4374-9A9D-99C8CEBCA678}" destId="{E4945B58-21AB-4542-8143-80CECCD1DBD5}" srcOrd="1" destOrd="0" presId="urn:microsoft.com/office/officeart/2005/8/layout/hierarchy3"/>
    <dgm:cxn modelId="{FC7DACFE-649F-498B-976F-FC63FFF2FA18}" type="presParOf" srcId="{6AD1D846-8BFA-4741-8680-173AB51DAD30}" destId="{C4CA830B-D048-4B49-BE10-FB6A6F9E7840}" srcOrd="1" destOrd="0" presId="urn:microsoft.com/office/officeart/2005/8/layout/hierarchy3"/>
    <dgm:cxn modelId="{65AB664B-D32B-4375-8CC6-F1E31DBC2444}" type="presParOf" srcId="{C4CA830B-D048-4B49-BE10-FB6A6F9E7840}" destId="{6F0F9F9D-7E8E-470E-873B-A4D51128A2CA}" srcOrd="0" destOrd="0" presId="urn:microsoft.com/office/officeart/2005/8/layout/hierarchy3"/>
    <dgm:cxn modelId="{455A2ACB-00EB-486E-A986-4463BB9A4C45}" type="presParOf" srcId="{C4CA830B-D048-4B49-BE10-FB6A6F9E7840}" destId="{A403CE04-D9B9-434F-9D7B-3086E5DDD25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A96B0D-69F0-444D-9BB9-7868F1217E0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9E1C96-1E4B-4427-98DF-202E7E8A6C3A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Medications</a:t>
          </a:r>
        </a:p>
      </dgm:t>
    </dgm:pt>
    <dgm:pt modelId="{147B0046-12F6-4BF6-8E85-D870ED551F33}" type="parTrans" cxnId="{CBDD2B4D-F763-4F07-AE09-0AE3753C3A52}">
      <dgm:prSet/>
      <dgm:spPr/>
      <dgm:t>
        <a:bodyPr/>
        <a:lstStyle/>
        <a:p>
          <a:endParaRPr lang="en-US"/>
        </a:p>
      </dgm:t>
    </dgm:pt>
    <dgm:pt modelId="{5C2D7E0E-2DB7-4DC9-BDD8-D911FC1BB425}" type="sibTrans" cxnId="{CBDD2B4D-F763-4F07-AE09-0AE3753C3A52}">
      <dgm:prSet/>
      <dgm:spPr/>
      <dgm:t>
        <a:bodyPr/>
        <a:lstStyle/>
        <a:p>
          <a:endParaRPr lang="en-US"/>
        </a:p>
      </dgm:t>
    </dgm:pt>
    <dgm:pt modelId="{3309AE1C-8DB2-492C-BC06-9181D22A9DAE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Safety</a:t>
          </a:r>
        </a:p>
      </dgm:t>
    </dgm:pt>
    <dgm:pt modelId="{E9B8544E-BA8F-4484-B02E-7C17E48B799A}" type="parTrans" cxnId="{A75A2C4B-BF31-4588-9E6B-E92B1A1153F8}">
      <dgm:prSet/>
      <dgm:spPr/>
      <dgm:t>
        <a:bodyPr/>
        <a:lstStyle/>
        <a:p>
          <a:endParaRPr lang="en-US"/>
        </a:p>
      </dgm:t>
    </dgm:pt>
    <dgm:pt modelId="{52879F9F-B5B6-47B8-8285-1104678880A2}" type="sibTrans" cxnId="{A75A2C4B-BF31-4588-9E6B-E92B1A1153F8}">
      <dgm:prSet/>
      <dgm:spPr/>
      <dgm:t>
        <a:bodyPr/>
        <a:lstStyle/>
        <a:p>
          <a:endParaRPr lang="en-US"/>
        </a:p>
      </dgm:t>
    </dgm:pt>
    <dgm:pt modelId="{BFD239FA-7CCC-4F1C-A607-DEF51563C600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Illnesses</a:t>
          </a:r>
        </a:p>
      </dgm:t>
    </dgm:pt>
    <dgm:pt modelId="{8ECDD483-3ABA-4EA5-A4C9-679F91D33BF1}" type="parTrans" cxnId="{68653F1D-4E90-4A59-9FDF-52231D0F262C}">
      <dgm:prSet/>
      <dgm:spPr/>
      <dgm:t>
        <a:bodyPr/>
        <a:lstStyle/>
        <a:p>
          <a:endParaRPr lang="en-US"/>
        </a:p>
      </dgm:t>
    </dgm:pt>
    <dgm:pt modelId="{2E2888B6-0A12-49AC-B315-73B60CBD4CE8}" type="sibTrans" cxnId="{68653F1D-4E90-4A59-9FDF-52231D0F262C}">
      <dgm:prSet/>
      <dgm:spPr/>
      <dgm:t>
        <a:bodyPr/>
        <a:lstStyle/>
        <a:p>
          <a:endParaRPr lang="en-US"/>
        </a:p>
      </dgm:t>
    </dgm:pt>
    <dgm:pt modelId="{3C4BB069-4E43-4B57-BA4E-38EAFA8A4553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Toileting</a:t>
          </a:r>
        </a:p>
      </dgm:t>
    </dgm:pt>
    <dgm:pt modelId="{72C8309F-B1FC-4C29-A972-BD4DE26CE715}" type="parTrans" cxnId="{28985978-7F0B-4138-B742-AE5DCA7C3DC4}">
      <dgm:prSet/>
      <dgm:spPr/>
      <dgm:t>
        <a:bodyPr/>
        <a:lstStyle/>
        <a:p>
          <a:endParaRPr lang="en-US"/>
        </a:p>
      </dgm:t>
    </dgm:pt>
    <dgm:pt modelId="{104B3A25-97E6-476A-8501-10B9D7C75013}" type="sibTrans" cxnId="{28985978-7F0B-4138-B742-AE5DCA7C3DC4}">
      <dgm:prSet/>
      <dgm:spPr/>
      <dgm:t>
        <a:bodyPr/>
        <a:lstStyle/>
        <a:p>
          <a:endParaRPr lang="en-US"/>
        </a:p>
      </dgm:t>
    </dgm:pt>
    <dgm:pt modelId="{7FB86D1E-572A-4EDB-826A-9E5399BF8DC7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Multiple Eyes</a:t>
          </a:r>
        </a:p>
      </dgm:t>
    </dgm:pt>
    <dgm:pt modelId="{6977C05A-5583-4C06-91F6-6DB99A538385}" type="parTrans" cxnId="{9031B8A1-91EA-40C7-B093-DC80AF4DBCF3}">
      <dgm:prSet/>
      <dgm:spPr/>
      <dgm:t>
        <a:bodyPr/>
        <a:lstStyle/>
        <a:p>
          <a:endParaRPr lang="en-US"/>
        </a:p>
      </dgm:t>
    </dgm:pt>
    <dgm:pt modelId="{1707418F-4B6D-4952-AC4E-378371B47202}" type="sibTrans" cxnId="{9031B8A1-91EA-40C7-B093-DC80AF4DBCF3}">
      <dgm:prSet/>
      <dgm:spPr/>
      <dgm:t>
        <a:bodyPr/>
        <a:lstStyle/>
        <a:p>
          <a:endParaRPr lang="en-US"/>
        </a:p>
      </dgm:t>
    </dgm:pt>
    <dgm:pt modelId="{475D22B2-53A9-4DF6-8A14-D8A021DDAAC2}">
      <dgm:prSet phldrT="[Text]" custT="1"/>
      <dgm:spPr/>
      <dgm:t>
        <a:bodyPr/>
        <a:lstStyle/>
        <a:p>
          <a:r>
            <a:rPr lang="en-US" sz="1300" dirty="0">
              <a:cs typeface="Calibri Light"/>
            </a:rPr>
            <a:t>Incident Reports</a:t>
          </a:r>
        </a:p>
      </dgm:t>
    </dgm:pt>
    <dgm:pt modelId="{6F5E55FB-835E-4485-9C63-C4A3F728EE55}" type="parTrans" cxnId="{F0326EFF-7171-4659-A0B8-BFF03B53ECE5}">
      <dgm:prSet/>
      <dgm:spPr/>
      <dgm:t>
        <a:bodyPr/>
        <a:lstStyle/>
        <a:p>
          <a:endParaRPr lang="en-US"/>
        </a:p>
      </dgm:t>
    </dgm:pt>
    <dgm:pt modelId="{1C6F185A-03EE-45C1-8F74-96B1F33D0C42}" type="sibTrans" cxnId="{F0326EFF-7171-4659-A0B8-BFF03B53ECE5}">
      <dgm:prSet/>
      <dgm:spPr/>
      <dgm:t>
        <a:bodyPr/>
        <a:lstStyle/>
        <a:p>
          <a:endParaRPr lang="en-US"/>
        </a:p>
      </dgm:t>
    </dgm:pt>
    <dgm:pt modelId="{2E711B04-C7C7-4274-88DE-72EC74651AE8}">
      <dgm:prSet phldrT="[Text]" custT="1"/>
      <dgm:spPr/>
      <dgm:t>
        <a:bodyPr/>
        <a:lstStyle/>
        <a:p>
          <a:r>
            <a:rPr lang="en-US" sz="1100" dirty="0">
              <a:cs typeface="Calibri Light"/>
            </a:rPr>
            <a:t>Confidentiality</a:t>
          </a:r>
        </a:p>
      </dgm:t>
    </dgm:pt>
    <dgm:pt modelId="{065844C3-A334-47DF-B9CD-A6C2A79CDC4B}" type="parTrans" cxnId="{E18F8D71-0CB2-46AA-9158-9A883B3454B1}">
      <dgm:prSet/>
      <dgm:spPr/>
      <dgm:t>
        <a:bodyPr/>
        <a:lstStyle/>
        <a:p>
          <a:endParaRPr lang="en-US"/>
        </a:p>
      </dgm:t>
    </dgm:pt>
    <dgm:pt modelId="{E7170B3C-569D-496A-95F1-82B81E41A93D}" type="sibTrans" cxnId="{E18F8D71-0CB2-46AA-9158-9A883B3454B1}">
      <dgm:prSet/>
      <dgm:spPr/>
      <dgm:t>
        <a:bodyPr/>
        <a:lstStyle/>
        <a:p>
          <a:endParaRPr lang="en-US"/>
        </a:p>
      </dgm:t>
    </dgm:pt>
    <dgm:pt modelId="{DCB75A37-5BC1-44AA-B418-BADA4C282837}" type="pres">
      <dgm:prSet presAssocID="{05A96B0D-69F0-444D-9BB9-7868F1217E0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8E79DE3-5BAC-4FE2-87A6-7A94904BE3DD}" type="pres">
      <dgm:prSet presAssocID="{809E1C96-1E4B-4427-98DF-202E7E8A6C3A}" presName="horFlow" presStyleCnt="0"/>
      <dgm:spPr/>
    </dgm:pt>
    <dgm:pt modelId="{AB832B28-1E3B-4B17-8B4A-4851C56A5871}" type="pres">
      <dgm:prSet presAssocID="{809E1C96-1E4B-4427-98DF-202E7E8A6C3A}" presName="bigChev" presStyleLbl="node1" presStyleIdx="0" presStyleCnt="7" custLinFactX="-100000" custLinFactY="107049" custLinFactNeighborX="-106111" custLinFactNeighborY="200000"/>
      <dgm:spPr/>
    </dgm:pt>
    <dgm:pt modelId="{F7FBDC27-6AD9-4ED1-A720-58B79C02C2D8}" type="pres">
      <dgm:prSet presAssocID="{809E1C96-1E4B-4427-98DF-202E7E8A6C3A}" presName="vSp" presStyleCnt="0"/>
      <dgm:spPr/>
    </dgm:pt>
    <dgm:pt modelId="{AD2C85F0-0664-4CFD-B679-44E863F21AB9}" type="pres">
      <dgm:prSet presAssocID="{3309AE1C-8DB2-492C-BC06-9181D22A9DAE}" presName="horFlow" presStyleCnt="0"/>
      <dgm:spPr/>
    </dgm:pt>
    <dgm:pt modelId="{59BDFDEB-2DFB-4712-8236-9E8995370ABC}" type="pres">
      <dgm:prSet presAssocID="{3309AE1C-8DB2-492C-BC06-9181D22A9DAE}" presName="bigChev" presStyleLbl="node1" presStyleIdx="1" presStyleCnt="7" custLinFactX="-13411" custLinFactY="93049" custLinFactNeighborX="-100000" custLinFactNeighborY="100000"/>
      <dgm:spPr/>
    </dgm:pt>
    <dgm:pt modelId="{21220C8B-BB83-4032-AC74-F17CCC7DBC0D}" type="pres">
      <dgm:prSet presAssocID="{3309AE1C-8DB2-492C-BC06-9181D22A9DAE}" presName="vSp" presStyleCnt="0"/>
      <dgm:spPr/>
    </dgm:pt>
    <dgm:pt modelId="{0313252A-6073-406C-AC3A-25D71A2E774D}" type="pres">
      <dgm:prSet presAssocID="{BFD239FA-7CCC-4F1C-A607-DEF51563C600}" presName="horFlow" presStyleCnt="0"/>
      <dgm:spPr/>
    </dgm:pt>
    <dgm:pt modelId="{E10B7C4F-6B0D-43BE-AA20-A80074210EE7}" type="pres">
      <dgm:prSet presAssocID="{BFD239FA-7CCC-4F1C-A607-DEF51563C600}" presName="bigChev" presStyleLbl="node1" presStyleIdx="2" presStyleCnt="7" custLinFactNeighborX="-20711" custLinFactNeighborY="79049"/>
      <dgm:spPr/>
    </dgm:pt>
    <dgm:pt modelId="{52FA5337-CE60-4857-8DD7-9EAD2AB2B060}" type="pres">
      <dgm:prSet presAssocID="{BFD239FA-7CCC-4F1C-A607-DEF51563C600}" presName="vSp" presStyleCnt="0"/>
      <dgm:spPr/>
    </dgm:pt>
    <dgm:pt modelId="{B0A8D8F4-F2CD-4EC5-9A0F-B54B78005843}" type="pres">
      <dgm:prSet presAssocID="{3C4BB069-4E43-4B57-BA4E-38EAFA8A4553}" presName="horFlow" presStyleCnt="0"/>
      <dgm:spPr/>
    </dgm:pt>
    <dgm:pt modelId="{9827FDB0-885E-4689-B9A6-28C9E770B412}" type="pres">
      <dgm:prSet presAssocID="{3C4BB069-4E43-4B57-BA4E-38EAFA8A4553}" presName="bigChev" presStyleLbl="node1" presStyleIdx="3" presStyleCnt="7" custLinFactNeighborX="68426" custLinFactNeighborY="-34951"/>
      <dgm:spPr/>
    </dgm:pt>
    <dgm:pt modelId="{70857FDF-891F-4E22-8256-1DD0025D2C55}" type="pres">
      <dgm:prSet presAssocID="{3C4BB069-4E43-4B57-BA4E-38EAFA8A4553}" presName="vSp" presStyleCnt="0"/>
      <dgm:spPr/>
    </dgm:pt>
    <dgm:pt modelId="{A9CEA68D-E4B2-47AE-BE5B-8A0528BCFA75}" type="pres">
      <dgm:prSet presAssocID="{7FB86D1E-572A-4EDB-826A-9E5399BF8DC7}" presName="horFlow" presStyleCnt="0"/>
      <dgm:spPr/>
    </dgm:pt>
    <dgm:pt modelId="{0B15AE6D-F184-4998-8EB2-EC6AB2434B15}" type="pres">
      <dgm:prSet presAssocID="{7FB86D1E-572A-4EDB-826A-9E5399BF8DC7}" presName="bigChev" presStyleLbl="node1" presStyleIdx="4" presStyleCnt="7" custLinFactX="57564" custLinFactY="-48951" custLinFactNeighborX="100000" custLinFactNeighborY="-100000"/>
      <dgm:spPr/>
    </dgm:pt>
    <dgm:pt modelId="{A81860D2-7D9F-4794-834D-98FF7E25723F}" type="pres">
      <dgm:prSet presAssocID="{7FB86D1E-572A-4EDB-826A-9E5399BF8DC7}" presName="vSp" presStyleCnt="0"/>
      <dgm:spPr/>
    </dgm:pt>
    <dgm:pt modelId="{92D34311-5EF2-4B11-903A-EF2AE756761C}" type="pres">
      <dgm:prSet presAssocID="{475D22B2-53A9-4DF6-8A14-D8A021DDAAC2}" presName="horFlow" presStyleCnt="0"/>
      <dgm:spPr/>
    </dgm:pt>
    <dgm:pt modelId="{B2AFDAB1-5E37-4136-A993-DACD51F35498}" type="pres">
      <dgm:prSet presAssocID="{475D22B2-53A9-4DF6-8A14-D8A021DDAAC2}" presName="bigChev" presStyleLbl="node1" presStyleIdx="5" presStyleCnt="7" custLinFactX="100000" custLinFactY="-100000" custLinFactNeighborX="146814" custLinFactNeighborY="-162951"/>
      <dgm:spPr/>
    </dgm:pt>
    <dgm:pt modelId="{4723927B-6F9B-46C5-B730-A12377C4AC58}" type="pres">
      <dgm:prSet presAssocID="{475D22B2-53A9-4DF6-8A14-D8A021DDAAC2}" presName="vSp" presStyleCnt="0"/>
      <dgm:spPr/>
    </dgm:pt>
    <dgm:pt modelId="{2A745107-D452-4344-BC9F-249378D65033}" type="pres">
      <dgm:prSet presAssocID="{2E711B04-C7C7-4274-88DE-72EC74651AE8}" presName="horFlow" presStyleCnt="0"/>
      <dgm:spPr/>
    </dgm:pt>
    <dgm:pt modelId="{4C73119F-32CE-4FBE-AB40-0E935792AE0B}" type="pres">
      <dgm:prSet presAssocID="{2E711B04-C7C7-4274-88DE-72EC74651AE8}" presName="bigChev" presStyleLbl="node1" presStyleIdx="6" presStyleCnt="7" custLinFactX="134883" custLinFactY="-176642" custLinFactNeighborX="200000" custLinFactNeighborY="-200000"/>
      <dgm:spPr/>
    </dgm:pt>
  </dgm:ptLst>
  <dgm:cxnLst>
    <dgm:cxn modelId="{68653F1D-4E90-4A59-9FDF-52231D0F262C}" srcId="{05A96B0D-69F0-444D-9BB9-7868F1217E02}" destId="{BFD239FA-7CCC-4F1C-A607-DEF51563C600}" srcOrd="2" destOrd="0" parTransId="{8ECDD483-3ABA-4EA5-A4C9-679F91D33BF1}" sibTransId="{2E2888B6-0A12-49AC-B315-73B60CBD4CE8}"/>
    <dgm:cxn modelId="{89F80333-E197-472F-8A50-779282CF6AA5}" type="presOf" srcId="{809E1C96-1E4B-4427-98DF-202E7E8A6C3A}" destId="{AB832B28-1E3B-4B17-8B4A-4851C56A5871}" srcOrd="0" destOrd="0" presId="urn:microsoft.com/office/officeart/2005/8/layout/lProcess3"/>
    <dgm:cxn modelId="{EC081B35-E55A-462F-8D8B-701E3F212200}" type="presOf" srcId="{475D22B2-53A9-4DF6-8A14-D8A021DDAAC2}" destId="{B2AFDAB1-5E37-4136-A993-DACD51F35498}" srcOrd="0" destOrd="0" presId="urn:microsoft.com/office/officeart/2005/8/layout/lProcess3"/>
    <dgm:cxn modelId="{A75A2C4B-BF31-4588-9E6B-E92B1A1153F8}" srcId="{05A96B0D-69F0-444D-9BB9-7868F1217E02}" destId="{3309AE1C-8DB2-492C-BC06-9181D22A9DAE}" srcOrd="1" destOrd="0" parTransId="{E9B8544E-BA8F-4484-B02E-7C17E48B799A}" sibTransId="{52879F9F-B5B6-47B8-8285-1104678880A2}"/>
    <dgm:cxn modelId="{CBDD2B4D-F763-4F07-AE09-0AE3753C3A52}" srcId="{05A96B0D-69F0-444D-9BB9-7868F1217E02}" destId="{809E1C96-1E4B-4427-98DF-202E7E8A6C3A}" srcOrd="0" destOrd="0" parTransId="{147B0046-12F6-4BF6-8E85-D870ED551F33}" sibTransId="{5C2D7E0E-2DB7-4DC9-BDD8-D911FC1BB425}"/>
    <dgm:cxn modelId="{E18F8D71-0CB2-46AA-9158-9A883B3454B1}" srcId="{05A96B0D-69F0-444D-9BB9-7868F1217E02}" destId="{2E711B04-C7C7-4274-88DE-72EC74651AE8}" srcOrd="6" destOrd="0" parTransId="{065844C3-A334-47DF-B9CD-A6C2A79CDC4B}" sibTransId="{E7170B3C-569D-496A-95F1-82B81E41A93D}"/>
    <dgm:cxn modelId="{28985978-7F0B-4138-B742-AE5DCA7C3DC4}" srcId="{05A96B0D-69F0-444D-9BB9-7868F1217E02}" destId="{3C4BB069-4E43-4B57-BA4E-38EAFA8A4553}" srcOrd="3" destOrd="0" parTransId="{72C8309F-B1FC-4C29-A972-BD4DE26CE715}" sibTransId="{104B3A25-97E6-476A-8501-10B9D7C75013}"/>
    <dgm:cxn modelId="{1E82F18A-CA26-4410-802D-8066DC6D581A}" type="presOf" srcId="{BFD239FA-7CCC-4F1C-A607-DEF51563C600}" destId="{E10B7C4F-6B0D-43BE-AA20-A80074210EE7}" srcOrd="0" destOrd="0" presId="urn:microsoft.com/office/officeart/2005/8/layout/lProcess3"/>
    <dgm:cxn modelId="{F9748E9D-6A14-4A9F-9966-777AD6F7B1CF}" type="presOf" srcId="{2E711B04-C7C7-4274-88DE-72EC74651AE8}" destId="{4C73119F-32CE-4FBE-AB40-0E935792AE0B}" srcOrd="0" destOrd="0" presId="urn:microsoft.com/office/officeart/2005/8/layout/lProcess3"/>
    <dgm:cxn modelId="{9031B8A1-91EA-40C7-B093-DC80AF4DBCF3}" srcId="{05A96B0D-69F0-444D-9BB9-7868F1217E02}" destId="{7FB86D1E-572A-4EDB-826A-9E5399BF8DC7}" srcOrd="4" destOrd="0" parTransId="{6977C05A-5583-4C06-91F6-6DB99A538385}" sibTransId="{1707418F-4B6D-4952-AC4E-378371B47202}"/>
    <dgm:cxn modelId="{007CC0A4-18A5-4D16-9C4E-1220B5BCD160}" type="presOf" srcId="{3309AE1C-8DB2-492C-BC06-9181D22A9DAE}" destId="{59BDFDEB-2DFB-4712-8236-9E8995370ABC}" srcOrd="0" destOrd="0" presId="urn:microsoft.com/office/officeart/2005/8/layout/lProcess3"/>
    <dgm:cxn modelId="{DA530ABF-08B0-4ABC-A172-2D9667D67521}" type="presOf" srcId="{7FB86D1E-572A-4EDB-826A-9E5399BF8DC7}" destId="{0B15AE6D-F184-4998-8EB2-EC6AB2434B15}" srcOrd="0" destOrd="0" presId="urn:microsoft.com/office/officeart/2005/8/layout/lProcess3"/>
    <dgm:cxn modelId="{0155E1C1-D4B0-45FC-A33B-429CC610BD15}" type="presOf" srcId="{3C4BB069-4E43-4B57-BA4E-38EAFA8A4553}" destId="{9827FDB0-885E-4689-B9A6-28C9E770B412}" srcOrd="0" destOrd="0" presId="urn:microsoft.com/office/officeart/2005/8/layout/lProcess3"/>
    <dgm:cxn modelId="{A7CC1ECD-B1B9-453B-B81A-A11FE41AFBBE}" type="presOf" srcId="{05A96B0D-69F0-444D-9BB9-7868F1217E02}" destId="{DCB75A37-5BC1-44AA-B418-BADA4C282837}" srcOrd="0" destOrd="0" presId="urn:microsoft.com/office/officeart/2005/8/layout/lProcess3"/>
    <dgm:cxn modelId="{F0326EFF-7171-4659-A0B8-BFF03B53ECE5}" srcId="{05A96B0D-69F0-444D-9BB9-7868F1217E02}" destId="{475D22B2-53A9-4DF6-8A14-D8A021DDAAC2}" srcOrd="5" destOrd="0" parTransId="{6F5E55FB-835E-4485-9C63-C4A3F728EE55}" sibTransId="{1C6F185A-03EE-45C1-8F74-96B1F33D0C42}"/>
    <dgm:cxn modelId="{E4A0FFE8-FC0F-4B37-AE62-5B945B8DD96E}" type="presParOf" srcId="{DCB75A37-5BC1-44AA-B418-BADA4C282837}" destId="{78E79DE3-5BAC-4FE2-87A6-7A94904BE3DD}" srcOrd="0" destOrd="0" presId="urn:microsoft.com/office/officeart/2005/8/layout/lProcess3"/>
    <dgm:cxn modelId="{3FB61CA4-4A00-453F-8E2E-4C7E69BF1B95}" type="presParOf" srcId="{78E79DE3-5BAC-4FE2-87A6-7A94904BE3DD}" destId="{AB832B28-1E3B-4B17-8B4A-4851C56A5871}" srcOrd="0" destOrd="0" presId="urn:microsoft.com/office/officeart/2005/8/layout/lProcess3"/>
    <dgm:cxn modelId="{BD36679D-019A-4F77-B819-EE015882AB66}" type="presParOf" srcId="{DCB75A37-5BC1-44AA-B418-BADA4C282837}" destId="{F7FBDC27-6AD9-4ED1-A720-58B79C02C2D8}" srcOrd="1" destOrd="0" presId="urn:microsoft.com/office/officeart/2005/8/layout/lProcess3"/>
    <dgm:cxn modelId="{3C20A890-B7B0-41F7-80FE-F0654409BB32}" type="presParOf" srcId="{DCB75A37-5BC1-44AA-B418-BADA4C282837}" destId="{AD2C85F0-0664-4CFD-B679-44E863F21AB9}" srcOrd="2" destOrd="0" presId="urn:microsoft.com/office/officeart/2005/8/layout/lProcess3"/>
    <dgm:cxn modelId="{26F2CB0F-109A-47BC-87E0-B4C4B4606137}" type="presParOf" srcId="{AD2C85F0-0664-4CFD-B679-44E863F21AB9}" destId="{59BDFDEB-2DFB-4712-8236-9E8995370ABC}" srcOrd="0" destOrd="0" presId="urn:microsoft.com/office/officeart/2005/8/layout/lProcess3"/>
    <dgm:cxn modelId="{95BB5208-A2CD-43A2-99CC-3F42816FF433}" type="presParOf" srcId="{DCB75A37-5BC1-44AA-B418-BADA4C282837}" destId="{21220C8B-BB83-4032-AC74-F17CCC7DBC0D}" srcOrd="3" destOrd="0" presId="urn:microsoft.com/office/officeart/2005/8/layout/lProcess3"/>
    <dgm:cxn modelId="{0A83D135-DB6B-449C-B8A5-54CD4CDF1A36}" type="presParOf" srcId="{DCB75A37-5BC1-44AA-B418-BADA4C282837}" destId="{0313252A-6073-406C-AC3A-25D71A2E774D}" srcOrd="4" destOrd="0" presId="urn:microsoft.com/office/officeart/2005/8/layout/lProcess3"/>
    <dgm:cxn modelId="{5FEC129B-44D3-4D59-A697-233AA2F896C8}" type="presParOf" srcId="{0313252A-6073-406C-AC3A-25D71A2E774D}" destId="{E10B7C4F-6B0D-43BE-AA20-A80074210EE7}" srcOrd="0" destOrd="0" presId="urn:microsoft.com/office/officeart/2005/8/layout/lProcess3"/>
    <dgm:cxn modelId="{4CEC3758-7607-4101-9D5B-723B5A1BA8E9}" type="presParOf" srcId="{DCB75A37-5BC1-44AA-B418-BADA4C282837}" destId="{52FA5337-CE60-4857-8DD7-9EAD2AB2B060}" srcOrd="5" destOrd="0" presId="urn:microsoft.com/office/officeart/2005/8/layout/lProcess3"/>
    <dgm:cxn modelId="{926436B0-80C1-4C40-888A-79E3BFB0F2BD}" type="presParOf" srcId="{DCB75A37-5BC1-44AA-B418-BADA4C282837}" destId="{B0A8D8F4-F2CD-4EC5-9A0F-B54B78005843}" srcOrd="6" destOrd="0" presId="urn:microsoft.com/office/officeart/2005/8/layout/lProcess3"/>
    <dgm:cxn modelId="{3EE32DB0-FD15-4E7F-A45E-00704F07FB7B}" type="presParOf" srcId="{B0A8D8F4-F2CD-4EC5-9A0F-B54B78005843}" destId="{9827FDB0-885E-4689-B9A6-28C9E770B412}" srcOrd="0" destOrd="0" presId="urn:microsoft.com/office/officeart/2005/8/layout/lProcess3"/>
    <dgm:cxn modelId="{54D4F945-5632-423E-BAC9-215B7988911F}" type="presParOf" srcId="{DCB75A37-5BC1-44AA-B418-BADA4C282837}" destId="{70857FDF-891F-4E22-8256-1DD0025D2C55}" srcOrd="7" destOrd="0" presId="urn:microsoft.com/office/officeart/2005/8/layout/lProcess3"/>
    <dgm:cxn modelId="{E56C0A3C-2210-4D4A-A841-BCD6BF46E6A2}" type="presParOf" srcId="{DCB75A37-5BC1-44AA-B418-BADA4C282837}" destId="{A9CEA68D-E4B2-47AE-BE5B-8A0528BCFA75}" srcOrd="8" destOrd="0" presId="urn:microsoft.com/office/officeart/2005/8/layout/lProcess3"/>
    <dgm:cxn modelId="{EAA9D51D-78C0-45A5-817A-50719E0D69D8}" type="presParOf" srcId="{A9CEA68D-E4B2-47AE-BE5B-8A0528BCFA75}" destId="{0B15AE6D-F184-4998-8EB2-EC6AB2434B15}" srcOrd="0" destOrd="0" presId="urn:microsoft.com/office/officeart/2005/8/layout/lProcess3"/>
    <dgm:cxn modelId="{56C15633-A1AB-4826-881F-0A862D4D4E36}" type="presParOf" srcId="{DCB75A37-5BC1-44AA-B418-BADA4C282837}" destId="{A81860D2-7D9F-4794-834D-98FF7E25723F}" srcOrd="9" destOrd="0" presId="urn:microsoft.com/office/officeart/2005/8/layout/lProcess3"/>
    <dgm:cxn modelId="{0D852FC9-9B71-416D-9637-9822338DBD17}" type="presParOf" srcId="{DCB75A37-5BC1-44AA-B418-BADA4C282837}" destId="{92D34311-5EF2-4B11-903A-EF2AE756761C}" srcOrd="10" destOrd="0" presId="urn:microsoft.com/office/officeart/2005/8/layout/lProcess3"/>
    <dgm:cxn modelId="{68A6D966-FF0F-4732-9732-4C57DB014EE9}" type="presParOf" srcId="{92D34311-5EF2-4B11-903A-EF2AE756761C}" destId="{B2AFDAB1-5E37-4136-A993-DACD51F35498}" srcOrd="0" destOrd="0" presId="urn:microsoft.com/office/officeart/2005/8/layout/lProcess3"/>
    <dgm:cxn modelId="{35793F03-9E3A-4EAB-92FF-C9D8D8225527}" type="presParOf" srcId="{DCB75A37-5BC1-44AA-B418-BADA4C282837}" destId="{4723927B-6F9B-46C5-B730-A12377C4AC58}" srcOrd="11" destOrd="0" presId="urn:microsoft.com/office/officeart/2005/8/layout/lProcess3"/>
    <dgm:cxn modelId="{C9C2E8CB-3D28-42C2-AAC6-A95D3D49AAF8}" type="presParOf" srcId="{DCB75A37-5BC1-44AA-B418-BADA4C282837}" destId="{2A745107-D452-4344-BC9F-249378D65033}" srcOrd="12" destOrd="0" presId="urn:microsoft.com/office/officeart/2005/8/layout/lProcess3"/>
    <dgm:cxn modelId="{3B24E02A-8571-44D7-9471-E4BCD9ED1F91}" type="presParOf" srcId="{2A745107-D452-4344-BC9F-249378D65033}" destId="{4C73119F-32CE-4FBE-AB40-0E935792AE0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55CB8C-79FC-4BBF-8E2A-8A105F05CADA}">
      <dsp:nvSpPr>
        <dsp:cNvPr id="0" name=""/>
        <dsp:cNvSpPr/>
      </dsp:nvSpPr>
      <dsp:spPr>
        <a:xfrm>
          <a:off x="121149" y="1230"/>
          <a:ext cx="2400122" cy="14400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cs typeface="Calibri Light"/>
            </a:rPr>
            <a:t>Commit to ongoing prayer.</a:t>
          </a:r>
          <a:endParaRPr lang="en-US" sz="2100" kern="1200" dirty="0">
            <a:latin typeface="Calibri Light"/>
            <a:cs typeface="Calibri Light"/>
          </a:endParaRPr>
        </a:p>
      </dsp:txBody>
      <dsp:txXfrm>
        <a:off x="163327" y="43408"/>
        <a:ext cx="2315766" cy="1355717"/>
      </dsp:txXfrm>
    </dsp:sp>
    <dsp:sp modelId="{38A8EC18-9893-49F0-B392-C4F6171DF1DA}">
      <dsp:nvSpPr>
        <dsp:cNvPr id="0" name=""/>
        <dsp:cNvSpPr/>
      </dsp:nvSpPr>
      <dsp:spPr>
        <a:xfrm>
          <a:off x="2732482" y="423651"/>
          <a:ext cx="508825" cy="5952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2732482" y="542697"/>
        <a:ext cx="356178" cy="357138"/>
      </dsp:txXfrm>
    </dsp:sp>
    <dsp:sp modelId="{BEF01392-9C5E-4579-A9D9-8B1DB20E5428}">
      <dsp:nvSpPr>
        <dsp:cNvPr id="0" name=""/>
        <dsp:cNvSpPr/>
      </dsp:nvSpPr>
      <dsp:spPr>
        <a:xfrm>
          <a:off x="3481320" y="1230"/>
          <a:ext cx="2400122" cy="14400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cs typeface="Calibri Light"/>
            </a:rPr>
            <a:t>Are we prepared to welcome respite families on Sunday? </a:t>
          </a:r>
        </a:p>
      </dsp:txBody>
      <dsp:txXfrm>
        <a:off x="3523498" y="43408"/>
        <a:ext cx="2315766" cy="1355717"/>
      </dsp:txXfrm>
    </dsp:sp>
    <dsp:sp modelId="{A13774C7-7891-4461-879B-A102B6277415}">
      <dsp:nvSpPr>
        <dsp:cNvPr id="0" name=""/>
        <dsp:cNvSpPr/>
      </dsp:nvSpPr>
      <dsp:spPr>
        <a:xfrm>
          <a:off x="6092654" y="423651"/>
          <a:ext cx="508825" cy="5952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6092654" y="542697"/>
        <a:ext cx="356178" cy="357138"/>
      </dsp:txXfrm>
    </dsp:sp>
    <dsp:sp modelId="{17CD683D-871A-465A-81B0-1B7DB66FA660}">
      <dsp:nvSpPr>
        <dsp:cNvPr id="0" name=""/>
        <dsp:cNvSpPr/>
      </dsp:nvSpPr>
      <dsp:spPr>
        <a:xfrm>
          <a:off x="6841492" y="1230"/>
          <a:ext cx="2400122" cy="14400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cs typeface="Calibri Light"/>
            </a:rPr>
            <a:t>When will we offer respite?</a:t>
          </a:r>
        </a:p>
      </dsp:txBody>
      <dsp:txXfrm>
        <a:off x="6883670" y="43408"/>
        <a:ext cx="2315766" cy="1355717"/>
      </dsp:txXfrm>
    </dsp:sp>
    <dsp:sp modelId="{2A7F5B49-2A9A-4871-A002-4CC3E28FB94F}">
      <dsp:nvSpPr>
        <dsp:cNvPr id="0" name=""/>
        <dsp:cNvSpPr/>
      </dsp:nvSpPr>
      <dsp:spPr>
        <a:xfrm rot="5400000">
          <a:off x="7787140" y="1609312"/>
          <a:ext cx="508825" cy="5952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-5400000">
        <a:off x="7862984" y="1652515"/>
        <a:ext cx="357138" cy="356178"/>
      </dsp:txXfrm>
    </dsp:sp>
    <dsp:sp modelId="{5637E3B4-6FB6-47C5-8D53-98F51FE65007}">
      <dsp:nvSpPr>
        <dsp:cNvPr id="0" name=""/>
        <dsp:cNvSpPr/>
      </dsp:nvSpPr>
      <dsp:spPr>
        <a:xfrm>
          <a:off x="6841492" y="2401353"/>
          <a:ext cx="2400122" cy="14400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cs typeface="Calibri Light"/>
            </a:rPr>
            <a:t>Who will we offer respite to? Who will come and serve?</a:t>
          </a:r>
        </a:p>
      </dsp:txBody>
      <dsp:txXfrm>
        <a:off x="6883670" y="2443531"/>
        <a:ext cx="2315766" cy="1355717"/>
      </dsp:txXfrm>
    </dsp:sp>
    <dsp:sp modelId="{EAEC07E2-0564-443E-ACE1-4EE885AB55E2}">
      <dsp:nvSpPr>
        <dsp:cNvPr id="0" name=""/>
        <dsp:cNvSpPr/>
      </dsp:nvSpPr>
      <dsp:spPr>
        <a:xfrm rot="10800000">
          <a:off x="6121455" y="2823774"/>
          <a:ext cx="508825" cy="5952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6274102" y="2942820"/>
        <a:ext cx="356178" cy="357138"/>
      </dsp:txXfrm>
    </dsp:sp>
    <dsp:sp modelId="{310BC984-9552-479B-8EAB-A208193476B2}">
      <dsp:nvSpPr>
        <dsp:cNvPr id="0" name=""/>
        <dsp:cNvSpPr/>
      </dsp:nvSpPr>
      <dsp:spPr>
        <a:xfrm>
          <a:off x="3481320" y="2401353"/>
          <a:ext cx="2400122" cy="14400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cs typeface="Calibri Light"/>
            </a:rPr>
            <a:t>Where will we offer respite?</a:t>
          </a:r>
        </a:p>
      </dsp:txBody>
      <dsp:txXfrm>
        <a:off x="3523498" y="2443531"/>
        <a:ext cx="2315766" cy="13557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C267B-DB7B-4A47-A6B5-011EA30DDE2B}">
      <dsp:nvSpPr>
        <dsp:cNvPr id="0" name=""/>
        <dsp:cNvSpPr/>
      </dsp:nvSpPr>
      <dsp:spPr>
        <a:xfrm>
          <a:off x="7198421" y="989"/>
          <a:ext cx="2399063" cy="1439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cs typeface="Calibri Light"/>
            </a:rPr>
            <a:t>Volunteer pool</a:t>
          </a:r>
          <a:endParaRPr lang="en-US" sz="3600" kern="1200">
            <a:latin typeface="Calibri Light"/>
            <a:cs typeface="Calibri Light"/>
          </a:endParaRPr>
        </a:p>
      </dsp:txBody>
      <dsp:txXfrm>
        <a:off x="7240581" y="43149"/>
        <a:ext cx="2314743" cy="1355118"/>
      </dsp:txXfrm>
    </dsp:sp>
    <dsp:sp modelId="{023DB57C-2FB4-4AEB-ACDB-5D0659E59ABF}">
      <dsp:nvSpPr>
        <dsp:cNvPr id="0" name=""/>
        <dsp:cNvSpPr/>
      </dsp:nvSpPr>
      <dsp:spPr>
        <a:xfrm rot="10800000">
          <a:off x="6478702" y="423224"/>
          <a:ext cx="508601" cy="59496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 rot="10800000">
        <a:off x="6631282" y="542217"/>
        <a:ext cx="356021" cy="356981"/>
      </dsp:txXfrm>
    </dsp:sp>
    <dsp:sp modelId="{99C65760-C902-4C68-B567-54EE0ABD8CB1}">
      <dsp:nvSpPr>
        <dsp:cNvPr id="0" name=""/>
        <dsp:cNvSpPr/>
      </dsp:nvSpPr>
      <dsp:spPr>
        <a:xfrm>
          <a:off x="3839732" y="989"/>
          <a:ext cx="2399063" cy="1439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cs typeface="Calibri Light"/>
            </a:rPr>
            <a:t>Event activities </a:t>
          </a:r>
        </a:p>
      </dsp:txBody>
      <dsp:txXfrm>
        <a:off x="3881892" y="43149"/>
        <a:ext cx="2314743" cy="1355118"/>
      </dsp:txXfrm>
    </dsp:sp>
    <dsp:sp modelId="{82F6CD74-C7C1-463A-B77B-EA8BAFC50F7A}">
      <dsp:nvSpPr>
        <dsp:cNvPr id="0" name=""/>
        <dsp:cNvSpPr/>
      </dsp:nvSpPr>
      <dsp:spPr>
        <a:xfrm rot="10800000">
          <a:off x="3120013" y="423224"/>
          <a:ext cx="508601" cy="59496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 rot="10800000">
        <a:off x="3272593" y="542217"/>
        <a:ext cx="356021" cy="356981"/>
      </dsp:txXfrm>
    </dsp:sp>
    <dsp:sp modelId="{C8ADDC4E-4A92-4067-9305-0F11974ED7F0}">
      <dsp:nvSpPr>
        <dsp:cNvPr id="0" name=""/>
        <dsp:cNvSpPr/>
      </dsp:nvSpPr>
      <dsp:spPr>
        <a:xfrm>
          <a:off x="481043" y="989"/>
          <a:ext cx="2399063" cy="1439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cs typeface="Calibri Light"/>
            </a:rPr>
            <a:t>Leadership team </a:t>
          </a:r>
        </a:p>
      </dsp:txBody>
      <dsp:txXfrm>
        <a:off x="523203" y="43149"/>
        <a:ext cx="2314743" cy="1355118"/>
      </dsp:txXfrm>
    </dsp:sp>
    <dsp:sp modelId="{EEAB0118-D205-4060-AEB7-E7AB54040F44}">
      <dsp:nvSpPr>
        <dsp:cNvPr id="0" name=""/>
        <dsp:cNvSpPr/>
      </dsp:nvSpPr>
      <dsp:spPr>
        <a:xfrm rot="5400000">
          <a:off x="1426274" y="1608361"/>
          <a:ext cx="508601" cy="59496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 rot="-5400000">
        <a:off x="1502084" y="1651544"/>
        <a:ext cx="356981" cy="356021"/>
      </dsp:txXfrm>
    </dsp:sp>
    <dsp:sp modelId="{0C72F2DB-C247-4DA5-99A3-81CECCBA0319}">
      <dsp:nvSpPr>
        <dsp:cNvPr id="0" name=""/>
        <dsp:cNvSpPr/>
      </dsp:nvSpPr>
      <dsp:spPr>
        <a:xfrm>
          <a:off x="481043" y="2400052"/>
          <a:ext cx="2399063" cy="1439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cs typeface="Calibri Light"/>
            </a:rPr>
            <a:t>Respite tools </a:t>
          </a:r>
        </a:p>
      </dsp:txBody>
      <dsp:txXfrm>
        <a:off x="523203" y="2442212"/>
        <a:ext cx="2314743" cy="1355118"/>
      </dsp:txXfrm>
    </dsp:sp>
    <dsp:sp modelId="{C6AD72D3-9250-481B-9F03-A7AB0C00BEEA}">
      <dsp:nvSpPr>
        <dsp:cNvPr id="0" name=""/>
        <dsp:cNvSpPr/>
      </dsp:nvSpPr>
      <dsp:spPr>
        <a:xfrm>
          <a:off x="3091224" y="2822287"/>
          <a:ext cx="508601" cy="59496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3091224" y="2941280"/>
        <a:ext cx="356021" cy="356981"/>
      </dsp:txXfrm>
    </dsp:sp>
    <dsp:sp modelId="{AEF946BB-9440-440A-8E55-04A3DE3A3581}">
      <dsp:nvSpPr>
        <dsp:cNvPr id="0" name=""/>
        <dsp:cNvSpPr/>
      </dsp:nvSpPr>
      <dsp:spPr>
        <a:xfrm>
          <a:off x="3839732" y="2400052"/>
          <a:ext cx="2399063" cy="1439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cs typeface="Calibri Light"/>
            </a:rPr>
            <a:t>Kick-off</a:t>
          </a:r>
        </a:p>
      </dsp:txBody>
      <dsp:txXfrm>
        <a:off x="3881892" y="2442212"/>
        <a:ext cx="2314743" cy="13551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90A121-6390-4914-96A0-09E39897D8EF}">
      <dsp:nvSpPr>
        <dsp:cNvPr id="0" name=""/>
        <dsp:cNvSpPr/>
      </dsp:nvSpPr>
      <dsp:spPr>
        <a:xfrm>
          <a:off x="42242" y="434"/>
          <a:ext cx="2399756" cy="1439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cs typeface="Calibri Light"/>
            </a:rPr>
            <a:t>Number of children</a:t>
          </a:r>
          <a:endParaRPr lang="en-US" sz="2700" kern="1200">
            <a:latin typeface="Calibri Light"/>
            <a:cs typeface="Calibri Light"/>
          </a:endParaRPr>
        </a:p>
      </dsp:txBody>
      <dsp:txXfrm>
        <a:off x="84414" y="42606"/>
        <a:ext cx="2315412" cy="1355510"/>
      </dsp:txXfrm>
    </dsp:sp>
    <dsp:sp modelId="{089C5E5C-7CFB-43CB-B721-F739E672CF3B}">
      <dsp:nvSpPr>
        <dsp:cNvPr id="0" name=""/>
        <dsp:cNvSpPr/>
      </dsp:nvSpPr>
      <dsp:spPr>
        <a:xfrm>
          <a:off x="2653178" y="422791"/>
          <a:ext cx="508748" cy="59513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2653178" y="541819"/>
        <a:ext cx="356124" cy="357083"/>
      </dsp:txXfrm>
    </dsp:sp>
    <dsp:sp modelId="{76343692-6303-44D5-B16E-D4BDE91C7DC3}">
      <dsp:nvSpPr>
        <dsp:cNvPr id="0" name=""/>
        <dsp:cNvSpPr/>
      </dsp:nvSpPr>
      <dsp:spPr>
        <a:xfrm>
          <a:off x="3401902" y="434"/>
          <a:ext cx="2399756" cy="1439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cs typeface="Calibri Light"/>
            </a:rPr>
            <a:t>Registration</a:t>
          </a:r>
        </a:p>
      </dsp:txBody>
      <dsp:txXfrm>
        <a:off x="3444074" y="42606"/>
        <a:ext cx="2315412" cy="1355510"/>
      </dsp:txXfrm>
    </dsp:sp>
    <dsp:sp modelId="{C1915268-65E8-420B-B79A-3D84E839146F}">
      <dsp:nvSpPr>
        <dsp:cNvPr id="0" name=""/>
        <dsp:cNvSpPr/>
      </dsp:nvSpPr>
      <dsp:spPr>
        <a:xfrm>
          <a:off x="6012838" y="422791"/>
          <a:ext cx="508748" cy="59513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6012838" y="541819"/>
        <a:ext cx="356124" cy="357083"/>
      </dsp:txXfrm>
    </dsp:sp>
    <dsp:sp modelId="{FF71AF17-072E-4D4E-AE9D-493AAEEE9E29}">
      <dsp:nvSpPr>
        <dsp:cNvPr id="0" name=""/>
        <dsp:cNvSpPr/>
      </dsp:nvSpPr>
      <dsp:spPr>
        <a:xfrm>
          <a:off x="6761562" y="434"/>
          <a:ext cx="2399756" cy="1439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cs typeface="Calibri Light"/>
            </a:rPr>
            <a:t>Advertising</a:t>
          </a:r>
        </a:p>
      </dsp:txBody>
      <dsp:txXfrm>
        <a:off x="6803734" y="42606"/>
        <a:ext cx="2315412" cy="1355510"/>
      </dsp:txXfrm>
    </dsp:sp>
    <dsp:sp modelId="{60E669A5-92AE-47F3-B46C-D76D89E8AA5D}">
      <dsp:nvSpPr>
        <dsp:cNvPr id="0" name=""/>
        <dsp:cNvSpPr/>
      </dsp:nvSpPr>
      <dsp:spPr>
        <a:xfrm rot="5400000">
          <a:off x="7707066" y="1608271"/>
          <a:ext cx="508748" cy="59513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 rot="-5400000">
        <a:off x="7782899" y="1651466"/>
        <a:ext cx="357083" cy="356124"/>
      </dsp:txXfrm>
    </dsp:sp>
    <dsp:sp modelId="{8788DB96-1A1B-4247-9855-6A25055C22F0}">
      <dsp:nvSpPr>
        <dsp:cNvPr id="0" name=""/>
        <dsp:cNvSpPr/>
      </dsp:nvSpPr>
      <dsp:spPr>
        <a:xfrm>
          <a:off x="6761562" y="2400191"/>
          <a:ext cx="2399756" cy="1439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cs typeface="Calibri Light"/>
            </a:rPr>
            <a:t>Liability policies </a:t>
          </a:r>
        </a:p>
      </dsp:txBody>
      <dsp:txXfrm>
        <a:off x="6803734" y="2442363"/>
        <a:ext cx="2315412" cy="1355510"/>
      </dsp:txXfrm>
    </dsp:sp>
    <dsp:sp modelId="{88DEF332-B5EC-479C-816E-2A63C2ED196C}">
      <dsp:nvSpPr>
        <dsp:cNvPr id="0" name=""/>
        <dsp:cNvSpPr/>
      </dsp:nvSpPr>
      <dsp:spPr>
        <a:xfrm rot="10800000">
          <a:off x="6041635" y="2822548"/>
          <a:ext cx="508748" cy="59513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 rot="10800000">
        <a:off x="6194259" y="2941576"/>
        <a:ext cx="356124" cy="357083"/>
      </dsp:txXfrm>
    </dsp:sp>
    <dsp:sp modelId="{9B60523D-2087-436C-A374-F6010E746995}">
      <dsp:nvSpPr>
        <dsp:cNvPr id="0" name=""/>
        <dsp:cNvSpPr/>
      </dsp:nvSpPr>
      <dsp:spPr>
        <a:xfrm>
          <a:off x="3401902" y="2400191"/>
          <a:ext cx="2399756" cy="1439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cs typeface="Calibri Light"/>
            </a:rPr>
            <a:t>Health &amp; emergency procedures</a:t>
          </a:r>
        </a:p>
      </dsp:txBody>
      <dsp:txXfrm>
        <a:off x="3444074" y="2442363"/>
        <a:ext cx="2315412" cy="13555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E1E66-2C12-448A-AE47-9E92C64E9F14}">
      <dsp:nvSpPr>
        <dsp:cNvPr id="0" name=""/>
        <dsp:cNvSpPr/>
      </dsp:nvSpPr>
      <dsp:spPr>
        <a:xfrm>
          <a:off x="821" y="0"/>
          <a:ext cx="2136964" cy="461946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>
              <a:cs typeface="Calibri Light"/>
            </a:rPr>
            <a:t>First 5 Steps</a:t>
          </a:r>
        </a:p>
      </dsp:txBody>
      <dsp:txXfrm>
        <a:off x="821" y="0"/>
        <a:ext cx="2136964" cy="1385840"/>
      </dsp:txXfrm>
    </dsp:sp>
    <dsp:sp modelId="{DCF92203-3E56-4A0B-99FC-3C8B2541B256}">
      <dsp:nvSpPr>
        <dsp:cNvPr id="0" name=""/>
        <dsp:cNvSpPr/>
      </dsp:nvSpPr>
      <dsp:spPr>
        <a:xfrm>
          <a:off x="214518" y="1386714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cs typeface="Calibri Light"/>
            </a:rPr>
            <a:t>Ongoing prayer</a:t>
          </a:r>
        </a:p>
      </dsp:txBody>
      <dsp:txXfrm>
        <a:off x="230170" y="1402366"/>
        <a:ext cx="1678267" cy="503103"/>
      </dsp:txXfrm>
    </dsp:sp>
    <dsp:sp modelId="{9808FA94-6834-4DC5-A370-218AFEF651A3}">
      <dsp:nvSpPr>
        <dsp:cNvPr id="0" name=""/>
        <dsp:cNvSpPr/>
      </dsp:nvSpPr>
      <dsp:spPr>
        <a:xfrm>
          <a:off x="214518" y="200333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cs typeface="Calibri Light"/>
            </a:rPr>
            <a:t>Welcoming families on Sunday</a:t>
          </a:r>
        </a:p>
      </dsp:txBody>
      <dsp:txXfrm>
        <a:off x="230170" y="2018990"/>
        <a:ext cx="1678267" cy="503103"/>
      </dsp:txXfrm>
    </dsp:sp>
    <dsp:sp modelId="{D281A60E-4D17-426B-9B79-C35367F7D42A}">
      <dsp:nvSpPr>
        <dsp:cNvPr id="0" name=""/>
        <dsp:cNvSpPr/>
      </dsp:nvSpPr>
      <dsp:spPr>
        <a:xfrm>
          <a:off x="214518" y="2619963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cs typeface="Calibri Light"/>
            </a:rPr>
            <a:t>When?</a:t>
          </a:r>
        </a:p>
      </dsp:txBody>
      <dsp:txXfrm>
        <a:off x="230170" y="2635615"/>
        <a:ext cx="1678267" cy="503103"/>
      </dsp:txXfrm>
    </dsp:sp>
    <dsp:sp modelId="{68061C09-9ACF-48CD-8EF9-22B68EEE493F}">
      <dsp:nvSpPr>
        <dsp:cNvPr id="0" name=""/>
        <dsp:cNvSpPr/>
      </dsp:nvSpPr>
      <dsp:spPr>
        <a:xfrm>
          <a:off x="214518" y="323658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cs typeface="Calibri Light"/>
            </a:rPr>
            <a:t>Who?</a:t>
          </a:r>
        </a:p>
      </dsp:txBody>
      <dsp:txXfrm>
        <a:off x="230170" y="3252240"/>
        <a:ext cx="1678267" cy="503103"/>
      </dsp:txXfrm>
    </dsp:sp>
    <dsp:sp modelId="{0C367E5E-0C1C-4574-8756-680D7A9351A8}">
      <dsp:nvSpPr>
        <dsp:cNvPr id="0" name=""/>
        <dsp:cNvSpPr/>
      </dsp:nvSpPr>
      <dsp:spPr>
        <a:xfrm>
          <a:off x="214518" y="3853212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cs typeface="Calibri Light"/>
            </a:rPr>
            <a:t>Where?</a:t>
          </a:r>
        </a:p>
      </dsp:txBody>
      <dsp:txXfrm>
        <a:off x="230170" y="3868864"/>
        <a:ext cx="1678267" cy="503103"/>
      </dsp:txXfrm>
    </dsp:sp>
    <dsp:sp modelId="{E1B41B54-66FF-4460-8581-9A7F82D139C2}">
      <dsp:nvSpPr>
        <dsp:cNvPr id="0" name=""/>
        <dsp:cNvSpPr/>
      </dsp:nvSpPr>
      <dsp:spPr>
        <a:xfrm>
          <a:off x="2298058" y="0"/>
          <a:ext cx="2136964" cy="461946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>
              <a:cs typeface="Calibri Light"/>
            </a:rPr>
            <a:t>Next 5 Steps</a:t>
          </a:r>
        </a:p>
      </dsp:txBody>
      <dsp:txXfrm>
        <a:off x="2298058" y="0"/>
        <a:ext cx="2136964" cy="1385840"/>
      </dsp:txXfrm>
    </dsp:sp>
    <dsp:sp modelId="{29323818-6917-4D6C-81A2-CEC8B4904386}">
      <dsp:nvSpPr>
        <dsp:cNvPr id="0" name=""/>
        <dsp:cNvSpPr/>
      </dsp:nvSpPr>
      <dsp:spPr>
        <a:xfrm>
          <a:off x="2511755" y="1386714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Volunteers</a:t>
          </a:r>
        </a:p>
      </dsp:txBody>
      <dsp:txXfrm>
        <a:off x="2527407" y="1402366"/>
        <a:ext cx="1678267" cy="503103"/>
      </dsp:txXfrm>
    </dsp:sp>
    <dsp:sp modelId="{9062A082-E860-46F4-9EC2-0BFAF901C3C6}">
      <dsp:nvSpPr>
        <dsp:cNvPr id="0" name=""/>
        <dsp:cNvSpPr/>
      </dsp:nvSpPr>
      <dsp:spPr>
        <a:xfrm>
          <a:off x="2511755" y="200333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Activities</a:t>
          </a:r>
        </a:p>
      </dsp:txBody>
      <dsp:txXfrm>
        <a:off x="2527407" y="2018990"/>
        <a:ext cx="1678267" cy="503103"/>
      </dsp:txXfrm>
    </dsp:sp>
    <dsp:sp modelId="{372ED8D6-AF04-4F5E-899E-9F85C97F1C14}">
      <dsp:nvSpPr>
        <dsp:cNvPr id="0" name=""/>
        <dsp:cNvSpPr/>
      </dsp:nvSpPr>
      <dsp:spPr>
        <a:xfrm>
          <a:off x="2511755" y="2619963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Leadership</a:t>
          </a:r>
        </a:p>
      </dsp:txBody>
      <dsp:txXfrm>
        <a:off x="2527407" y="2635615"/>
        <a:ext cx="1678267" cy="503103"/>
      </dsp:txXfrm>
    </dsp:sp>
    <dsp:sp modelId="{5D3B933E-93DE-4CBF-A43F-B2950D1384EE}">
      <dsp:nvSpPr>
        <dsp:cNvPr id="0" name=""/>
        <dsp:cNvSpPr/>
      </dsp:nvSpPr>
      <dsp:spPr>
        <a:xfrm>
          <a:off x="2511755" y="323658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Tools</a:t>
          </a:r>
        </a:p>
      </dsp:txBody>
      <dsp:txXfrm>
        <a:off x="2527407" y="3252240"/>
        <a:ext cx="1678267" cy="503103"/>
      </dsp:txXfrm>
    </dsp:sp>
    <dsp:sp modelId="{285408C0-F089-45B9-B17A-06A4A0312DAC}">
      <dsp:nvSpPr>
        <dsp:cNvPr id="0" name=""/>
        <dsp:cNvSpPr/>
      </dsp:nvSpPr>
      <dsp:spPr>
        <a:xfrm>
          <a:off x="2511755" y="3853212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Kick-Off</a:t>
          </a:r>
        </a:p>
      </dsp:txBody>
      <dsp:txXfrm>
        <a:off x="2527407" y="3868864"/>
        <a:ext cx="1678267" cy="503103"/>
      </dsp:txXfrm>
    </dsp:sp>
    <dsp:sp modelId="{95B4955D-AA87-4D16-BA6F-7E508F4A464D}">
      <dsp:nvSpPr>
        <dsp:cNvPr id="0" name=""/>
        <dsp:cNvSpPr/>
      </dsp:nvSpPr>
      <dsp:spPr>
        <a:xfrm>
          <a:off x="4595295" y="0"/>
          <a:ext cx="2136964" cy="461946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>
              <a:cs typeface="Calibri Light"/>
            </a:rPr>
            <a:t>Last 5 Steps</a:t>
          </a:r>
        </a:p>
      </dsp:txBody>
      <dsp:txXfrm>
        <a:off x="4595295" y="0"/>
        <a:ext cx="2136964" cy="1385840"/>
      </dsp:txXfrm>
    </dsp:sp>
    <dsp:sp modelId="{05E72E5B-042A-48E0-859B-D04B889B683C}">
      <dsp:nvSpPr>
        <dsp:cNvPr id="0" name=""/>
        <dsp:cNvSpPr/>
      </dsp:nvSpPr>
      <dsp:spPr>
        <a:xfrm>
          <a:off x="4808992" y="1386714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  <a:cs typeface="Calibri Light"/>
            </a:rPr>
            <a:t>Attendance Capacity</a:t>
          </a:r>
        </a:p>
      </dsp:txBody>
      <dsp:txXfrm>
        <a:off x="4824644" y="1402366"/>
        <a:ext cx="1678267" cy="503103"/>
      </dsp:txXfrm>
    </dsp:sp>
    <dsp:sp modelId="{FE102277-F6AA-407D-A2B0-1F94D49678EF}">
      <dsp:nvSpPr>
        <dsp:cNvPr id="0" name=""/>
        <dsp:cNvSpPr/>
      </dsp:nvSpPr>
      <dsp:spPr>
        <a:xfrm>
          <a:off x="4808992" y="200333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Registration</a:t>
          </a:r>
        </a:p>
      </dsp:txBody>
      <dsp:txXfrm>
        <a:off x="4824644" y="2018990"/>
        <a:ext cx="1678267" cy="503103"/>
      </dsp:txXfrm>
    </dsp:sp>
    <dsp:sp modelId="{0815169B-1F3D-4742-9C3F-88871E5BDF97}">
      <dsp:nvSpPr>
        <dsp:cNvPr id="0" name=""/>
        <dsp:cNvSpPr/>
      </dsp:nvSpPr>
      <dsp:spPr>
        <a:xfrm>
          <a:off x="4808992" y="2619963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  <a:cs typeface="Calibri Light"/>
            </a:rPr>
            <a:t>Advertising</a:t>
          </a:r>
        </a:p>
      </dsp:txBody>
      <dsp:txXfrm>
        <a:off x="4824644" y="2635615"/>
        <a:ext cx="1678267" cy="503103"/>
      </dsp:txXfrm>
    </dsp:sp>
    <dsp:sp modelId="{A9CBBCAC-7D21-4D22-93A3-91E47DCE5469}">
      <dsp:nvSpPr>
        <dsp:cNvPr id="0" name=""/>
        <dsp:cNvSpPr/>
      </dsp:nvSpPr>
      <dsp:spPr>
        <a:xfrm>
          <a:off x="4808992" y="3236588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  <a:cs typeface="Calibri Light"/>
            </a:rPr>
            <a:t>Liability Policies</a:t>
          </a:r>
        </a:p>
      </dsp:txBody>
      <dsp:txXfrm>
        <a:off x="4824644" y="3252240"/>
        <a:ext cx="1678267" cy="503103"/>
      </dsp:txXfrm>
    </dsp:sp>
    <dsp:sp modelId="{EB4650F1-E376-4829-A2A2-9716F7FE3961}">
      <dsp:nvSpPr>
        <dsp:cNvPr id="0" name=""/>
        <dsp:cNvSpPr/>
      </dsp:nvSpPr>
      <dsp:spPr>
        <a:xfrm>
          <a:off x="4808992" y="3853212"/>
          <a:ext cx="1709571" cy="5344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bg1"/>
              </a:solidFill>
              <a:cs typeface="Calibri Light"/>
            </a:rPr>
            <a:t>Emergency Procedure</a:t>
          </a:r>
        </a:p>
      </dsp:txBody>
      <dsp:txXfrm>
        <a:off x="4824644" y="3868864"/>
        <a:ext cx="1678267" cy="5031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167C3-A580-4FB1-9B26-D9F367CAD40F}">
      <dsp:nvSpPr>
        <dsp:cNvPr id="0" name=""/>
        <dsp:cNvSpPr/>
      </dsp:nvSpPr>
      <dsp:spPr>
        <a:xfrm>
          <a:off x="972" y="324023"/>
          <a:ext cx="3541255" cy="1770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 dirty="0">
              <a:cs typeface="Calibri Light"/>
            </a:rPr>
            <a:t>Volunteer Roles</a:t>
          </a:r>
        </a:p>
      </dsp:txBody>
      <dsp:txXfrm>
        <a:off x="52832" y="375883"/>
        <a:ext cx="3437535" cy="1666907"/>
      </dsp:txXfrm>
    </dsp:sp>
    <dsp:sp modelId="{66B563B3-C1B2-476D-9C57-FEE2906F9DDC}">
      <dsp:nvSpPr>
        <dsp:cNvPr id="0" name=""/>
        <dsp:cNvSpPr/>
      </dsp:nvSpPr>
      <dsp:spPr>
        <a:xfrm>
          <a:off x="355098" y="2094651"/>
          <a:ext cx="354125" cy="132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7970"/>
              </a:lnTo>
              <a:lnTo>
                <a:pt x="354125" y="13279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88770-5807-4D96-8459-7C9E841CF746}">
      <dsp:nvSpPr>
        <dsp:cNvPr id="0" name=""/>
        <dsp:cNvSpPr/>
      </dsp:nvSpPr>
      <dsp:spPr>
        <a:xfrm>
          <a:off x="709223" y="2537308"/>
          <a:ext cx="2833004" cy="17706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cs typeface="Calibri Light"/>
            </a:rPr>
            <a:t>Fulfill specific roles </a:t>
          </a:r>
        </a:p>
      </dsp:txBody>
      <dsp:txXfrm>
        <a:off x="761083" y="2589168"/>
        <a:ext cx="2729284" cy="1666907"/>
      </dsp:txXfrm>
    </dsp:sp>
    <dsp:sp modelId="{59BAA20B-D265-4B04-A311-C8C642ED6443}">
      <dsp:nvSpPr>
        <dsp:cNvPr id="0" name=""/>
        <dsp:cNvSpPr/>
      </dsp:nvSpPr>
      <dsp:spPr>
        <a:xfrm>
          <a:off x="4427541" y="324023"/>
          <a:ext cx="3541255" cy="1770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 dirty="0">
              <a:cs typeface="Calibri Light"/>
            </a:rPr>
            <a:t>Respite Buddies</a:t>
          </a:r>
        </a:p>
      </dsp:txBody>
      <dsp:txXfrm>
        <a:off x="4479401" y="375883"/>
        <a:ext cx="3437535" cy="1666907"/>
      </dsp:txXfrm>
    </dsp:sp>
    <dsp:sp modelId="{6F0F9F9D-7E8E-470E-873B-A4D51128A2CA}">
      <dsp:nvSpPr>
        <dsp:cNvPr id="0" name=""/>
        <dsp:cNvSpPr/>
      </dsp:nvSpPr>
      <dsp:spPr>
        <a:xfrm>
          <a:off x="4781667" y="2094651"/>
          <a:ext cx="354125" cy="132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7970"/>
              </a:lnTo>
              <a:lnTo>
                <a:pt x="354125" y="13279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3CE04-D9B9-434F-9D7B-3086E5DDD25C}">
      <dsp:nvSpPr>
        <dsp:cNvPr id="0" name=""/>
        <dsp:cNvSpPr/>
      </dsp:nvSpPr>
      <dsp:spPr>
        <a:xfrm>
          <a:off x="5135792" y="2537308"/>
          <a:ext cx="2833004" cy="17706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cs typeface="Calibri Light"/>
            </a:rPr>
            <a:t>1-on-1 partner for each attendee</a:t>
          </a:r>
        </a:p>
      </dsp:txBody>
      <dsp:txXfrm>
        <a:off x="5187652" y="2589168"/>
        <a:ext cx="2729284" cy="16669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32B28-1E3B-4B17-8B4A-4851C56A5871}">
      <dsp:nvSpPr>
        <dsp:cNvPr id="0" name=""/>
        <dsp:cNvSpPr/>
      </dsp:nvSpPr>
      <dsp:spPr>
        <a:xfrm>
          <a:off x="2475957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Medications</a:t>
          </a:r>
        </a:p>
      </dsp:txBody>
      <dsp:txXfrm>
        <a:off x="2773204" y="1826135"/>
        <a:ext cx="891739" cy="594493"/>
      </dsp:txXfrm>
    </dsp:sp>
    <dsp:sp modelId="{59BDFDEB-2DFB-4712-8236-9E8995370ABC}">
      <dsp:nvSpPr>
        <dsp:cNvPr id="0" name=""/>
        <dsp:cNvSpPr/>
      </dsp:nvSpPr>
      <dsp:spPr>
        <a:xfrm>
          <a:off x="3853695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Safety</a:t>
          </a:r>
        </a:p>
      </dsp:txBody>
      <dsp:txXfrm>
        <a:off x="4150942" y="1826135"/>
        <a:ext cx="891739" cy="594493"/>
      </dsp:txXfrm>
    </dsp:sp>
    <dsp:sp modelId="{E10B7C4F-6B0D-43BE-AA20-A80074210EE7}">
      <dsp:nvSpPr>
        <dsp:cNvPr id="0" name=""/>
        <dsp:cNvSpPr/>
      </dsp:nvSpPr>
      <dsp:spPr>
        <a:xfrm>
          <a:off x="5231432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Illnesses</a:t>
          </a:r>
        </a:p>
      </dsp:txBody>
      <dsp:txXfrm>
        <a:off x="5528679" y="1826135"/>
        <a:ext cx="891739" cy="594493"/>
      </dsp:txXfrm>
    </dsp:sp>
    <dsp:sp modelId="{9827FDB0-885E-4689-B9A6-28C9E770B412}">
      <dsp:nvSpPr>
        <dsp:cNvPr id="0" name=""/>
        <dsp:cNvSpPr/>
      </dsp:nvSpPr>
      <dsp:spPr>
        <a:xfrm>
          <a:off x="6556216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Toileting</a:t>
          </a:r>
        </a:p>
      </dsp:txBody>
      <dsp:txXfrm>
        <a:off x="6853463" y="1826135"/>
        <a:ext cx="891739" cy="594493"/>
      </dsp:txXfrm>
    </dsp:sp>
    <dsp:sp modelId="{0B15AE6D-F184-4998-8EB2-EC6AB2434B15}">
      <dsp:nvSpPr>
        <dsp:cNvPr id="0" name=""/>
        <dsp:cNvSpPr/>
      </dsp:nvSpPr>
      <dsp:spPr>
        <a:xfrm>
          <a:off x="7881014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Multiple Eyes</a:t>
          </a:r>
        </a:p>
      </dsp:txBody>
      <dsp:txXfrm>
        <a:off x="8178261" y="1826135"/>
        <a:ext cx="891739" cy="594493"/>
      </dsp:txXfrm>
    </dsp:sp>
    <dsp:sp modelId="{B2AFDAB1-5E37-4136-A993-DACD51F35498}">
      <dsp:nvSpPr>
        <dsp:cNvPr id="0" name=""/>
        <dsp:cNvSpPr/>
      </dsp:nvSpPr>
      <dsp:spPr>
        <a:xfrm>
          <a:off x="9207477" y="1826135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cs typeface="Calibri Light"/>
            </a:rPr>
            <a:t>Incident Reports</a:t>
          </a:r>
        </a:p>
      </dsp:txBody>
      <dsp:txXfrm>
        <a:off x="9504724" y="1826135"/>
        <a:ext cx="891739" cy="594493"/>
      </dsp:txXfrm>
    </dsp:sp>
    <dsp:sp modelId="{4C73119F-32CE-4FBE-AB40-0E935792AE0B}">
      <dsp:nvSpPr>
        <dsp:cNvPr id="0" name=""/>
        <dsp:cNvSpPr/>
      </dsp:nvSpPr>
      <dsp:spPr>
        <a:xfrm>
          <a:off x="10516387" y="1827972"/>
          <a:ext cx="1486232" cy="594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cs typeface="Calibri Light"/>
            </a:rPr>
            <a:t>Confidentiality</a:t>
          </a:r>
        </a:p>
      </dsp:txBody>
      <dsp:txXfrm>
        <a:off x="10813634" y="1827972"/>
        <a:ext cx="891739" cy="594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2739779"/>
          </a:xfrm>
          <a:prstGeom prst="rect">
            <a:avLst/>
          </a:prstGeom>
        </p:spPr>
        <p:txBody>
          <a:bodyPr vert="horz" lIns="186108" tIns="93054" rIns="186108" bIns="93054" rtlCol="0"/>
          <a:lstStyle>
            <a:lvl1pPr algn="l">
              <a:defRPr sz="2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2739779"/>
          </a:xfrm>
          <a:prstGeom prst="rect">
            <a:avLst/>
          </a:prstGeom>
        </p:spPr>
        <p:txBody>
          <a:bodyPr vert="horz" lIns="186108" tIns="93054" rIns="186108" bIns="93054" rtlCol="0"/>
          <a:lstStyle>
            <a:lvl1pPr algn="r">
              <a:defRPr sz="2400"/>
            </a:lvl1pPr>
          </a:lstStyle>
          <a:p>
            <a:fld id="{69AE1C0A-3F80-42C9-A0F9-93D7F95C3957}" type="datetimeFigureOut">
              <a:rPr lang="en-US"/>
              <a:t>8/19/2019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726863" y="6826250"/>
            <a:ext cx="32762826" cy="1842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86108" tIns="93054" rIns="186108" bIns="93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26279093"/>
            <a:ext cx="7447280" cy="21501076"/>
          </a:xfrm>
          <a:prstGeom prst="rect">
            <a:avLst/>
          </a:prstGeom>
        </p:spPr>
        <p:txBody>
          <a:bodyPr vert="horz" lIns="186108" tIns="93054" rIns="186108" bIns="9305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1866137"/>
            <a:ext cx="4033943" cy="2739773"/>
          </a:xfrm>
          <a:prstGeom prst="rect">
            <a:avLst/>
          </a:prstGeom>
        </p:spPr>
        <p:txBody>
          <a:bodyPr vert="horz" lIns="186108" tIns="93054" rIns="186108" bIns="93054" rtlCol="0" anchor="b"/>
          <a:lstStyle>
            <a:lvl1pPr algn="l">
              <a:defRPr sz="24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51866137"/>
            <a:ext cx="4033943" cy="2739773"/>
          </a:xfrm>
          <a:prstGeom prst="rect">
            <a:avLst/>
          </a:prstGeom>
        </p:spPr>
        <p:txBody>
          <a:bodyPr vert="horz" lIns="186108" tIns="93054" rIns="186108" bIns="93054" rtlCol="0" anchor="b"/>
          <a:lstStyle>
            <a:lvl1pPr algn="r">
              <a:defRPr sz="2400"/>
            </a:lvl1pPr>
          </a:lstStyle>
          <a:p>
            <a:fld id="{9CF193A8-5F25-481A-8CA9-E40D06C99AA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3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917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F193A8-5F25-481A-8CA9-E40D06C99AA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81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031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30539" lvl="1"/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898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861078">
              <a:defRPr/>
            </a:pPr>
            <a:fld id="{12EF58B6-6CB1-4A88-9CC5-4698A7C1CF72}" type="slidenum">
              <a:rPr lang="en-US" sz="4500">
                <a:solidFill>
                  <a:prstClr val="black"/>
                </a:solidFill>
                <a:latin typeface="Calibri" panose="020F0502020204030204"/>
              </a:rPr>
              <a:pPr defTabSz="1861078">
                <a:defRPr/>
              </a:pPr>
              <a:t>13</a:t>
            </a:fld>
            <a:endParaRPr lang="en-US" sz="4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759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861078">
              <a:defRPr/>
            </a:pPr>
            <a:fld id="{12EF58B6-6CB1-4A88-9CC5-4698A7C1CF72}" type="slidenum">
              <a:rPr lang="en-US" sz="4500">
                <a:solidFill>
                  <a:prstClr val="black"/>
                </a:solidFill>
                <a:latin typeface="Calibri" panose="020F0502020204030204"/>
              </a:rPr>
              <a:pPr defTabSz="1861078">
                <a:defRPr/>
              </a:pPr>
              <a:t>14</a:t>
            </a:fld>
            <a:endParaRPr lang="en-US" sz="4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092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07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4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861078">
              <a:defRPr/>
            </a:pPr>
            <a:fld id="{12EF58B6-6CB1-4A88-9CC5-4698A7C1CF72}" type="slidenum">
              <a:rPr lang="en-US" sz="4500">
                <a:solidFill>
                  <a:prstClr val="black"/>
                </a:solidFill>
                <a:latin typeface="Calibri" panose="020F0502020204030204"/>
              </a:rPr>
              <a:pPr defTabSz="1861078">
                <a:defRPr/>
              </a:pPr>
              <a:t>3</a:t>
            </a:fld>
            <a:endParaRPr lang="en-US" sz="4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5036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F193A8-5F25-481A-8CA9-E40D06C99A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44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35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i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87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45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91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9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4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50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F697FE-D585-4674-9271-8B8B417C3A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591" y="5767743"/>
            <a:ext cx="1626937" cy="41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62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542387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hoto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203149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,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645324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056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Slide, No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4204748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90730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le Photos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488016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99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, no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596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759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Slide, No Photo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8703788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with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494410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ltiple Photos with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598839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, no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1662229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038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Slide, No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804783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8249348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ultiple Photos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70628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919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, no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879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025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Slide, No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1025726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51550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ultiple Photos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1062097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, no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326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5280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Slide, No Photo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6298592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hoto with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015321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63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62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2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5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7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9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B40BC1E-B64C-49D2-B146-45828FFE0F77}"/>
              </a:ext>
            </a:extLst>
          </p:cNvPr>
          <p:cNvGrpSpPr/>
          <p:nvPr/>
        </p:nvGrpSpPr>
        <p:grpSpPr>
          <a:xfrm>
            <a:off x="0" y="1"/>
            <a:ext cx="12192000" cy="6869428"/>
            <a:chOff x="0" y="1"/>
            <a:chExt cx="12192000" cy="686942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D1E54F-4B67-47C2-ABE9-29362A91C746}"/>
                </a:ext>
              </a:extLst>
            </p:cNvPr>
            <p:cNvGrpSpPr/>
            <p:nvPr/>
          </p:nvGrpSpPr>
          <p:grpSpPr>
            <a:xfrm>
              <a:off x="0" y="1"/>
              <a:ext cx="12192000" cy="428624"/>
              <a:chOff x="0" y="1"/>
              <a:chExt cx="12192000" cy="428624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F3DFDB6-06FA-4078-8CE5-D3A59853142F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B7E5780-938E-40E3-B37C-2B25BA28359B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459E71A-D1FD-4A8F-AA6A-76B4C27DF9C3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BB89B96-40C4-45D4-A985-C14FF6BB4F29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223E66-210A-4AC4-8E30-6A4D03124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5630" y="537209"/>
              <a:ext cx="5920740" cy="539559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2006DA2-0B6F-4B23-8F42-F753F857750E}"/>
                </a:ext>
              </a:extLst>
            </p:cNvPr>
            <p:cNvGrpSpPr/>
            <p:nvPr/>
          </p:nvGrpSpPr>
          <p:grpSpPr>
            <a:xfrm flipV="1">
              <a:off x="0" y="6410324"/>
              <a:ext cx="12192000" cy="459105"/>
              <a:chOff x="0" y="1"/>
              <a:chExt cx="12192000" cy="428624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917AE9-1931-4A51-A3B7-B2D370F1D75D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4228F68-AD92-43BC-BD03-1541BCAB5D73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481718B-D045-43B1-954A-15DD489DB0A5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3E14E0F-E3AE-4816-913B-4324A8E0D06D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594C6C0-C6E3-403C-96F8-DA28D0D7F96B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806" y="5779125"/>
            <a:ext cx="1471942" cy="37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8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676" r:id="rId31"/>
    <p:sldLayoutId id="2147483677" r:id="rId32"/>
    <p:sldLayoutId id="2147483678" r:id="rId33"/>
    <p:sldLayoutId id="2147483679" r:id="rId34"/>
    <p:sldLayoutId id="2147483680" r:id="rId35"/>
    <p:sldLayoutId id="2147483672" r:id="rId36"/>
    <p:sldLayoutId id="2147483673" r:id="rId37"/>
    <p:sldLayoutId id="2147483674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- Come To The Table (1)">
            <a:hlinkClick r:id="" action="ppaction://media"/>
            <a:extLst>
              <a:ext uri="{FF2B5EF4-FFF2-40B4-BE49-F238E27FC236}">
                <a16:creationId xmlns:a16="http://schemas.microsoft.com/office/drawing/2014/main" id="{1C2BBFAC-6BCF-440A-AF97-D3C5E53CAF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4678" y="5479943"/>
            <a:ext cx="609600" cy="609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0ABAC8-EBB0-43ED-893A-6A832BE224F0}"/>
              </a:ext>
            </a:extLst>
          </p:cNvPr>
          <p:cNvSpPr/>
          <p:nvPr/>
        </p:nvSpPr>
        <p:spPr>
          <a:xfrm>
            <a:off x="356461" y="1100380"/>
            <a:ext cx="11530739" cy="396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B33FAFC-981D-4185-AE6E-3069108E2A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845" y="1249634"/>
            <a:ext cx="5722310" cy="499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4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EEC6BA-62F5-4536-BF3E-B79A4E06F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98" y="925637"/>
            <a:ext cx="11348603" cy="817999"/>
          </a:xfrm>
        </p:spPr>
        <p:txBody>
          <a:bodyPr/>
          <a:lstStyle/>
          <a:p>
            <a:pPr algn="ctr"/>
            <a:r>
              <a:rPr lang="en-US" dirty="0"/>
              <a:t>Review &amp; Activity – The 15 Steps</a:t>
            </a:r>
          </a:p>
        </p:txBody>
      </p:sp>
      <p:sp>
        <p:nvSpPr>
          <p:cNvPr id="2549" name="Text Placeholder 3">
            <a:extLst>
              <a:ext uri="{FF2B5EF4-FFF2-40B4-BE49-F238E27FC236}">
                <a16:creationId xmlns:a16="http://schemas.microsoft.com/office/drawing/2014/main" id="{C61BA82C-D040-4FB7-A543-B83CC74E32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2603" y="1780212"/>
            <a:ext cx="4477922" cy="39011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What are we ready for?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What do we need to work on?</a:t>
            </a:r>
          </a:p>
        </p:txBody>
      </p:sp>
      <p:graphicFrame>
        <p:nvGraphicFramePr>
          <p:cNvPr id="13" name="Diagram 14">
            <a:extLst>
              <a:ext uri="{FF2B5EF4-FFF2-40B4-BE49-F238E27FC236}">
                <a16:creationId xmlns:a16="http://schemas.microsoft.com/office/drawing/2014/main" id="{31703833-6C1A-4E87-A29D-FBE83F2E56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7355488"/>
              </p:ext>
            </p:extLst>
          </p:nvPr>
        </p:nvGraphicFramePr>
        <p:xfrm>
          <a:off x="274820" y="1587709"/>
          <a:ext cx="6733082" cy="4619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489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1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89F76-64E1-411A-863B-660D10968CAD}"/>
              </a:ext>
            </a:extLst>
          </p:cNvPr>
          <p:cNvSpPr>
            <a:spLocks noGrp="1"/>
          </p:cNvSpPr>
          <p:nvPr/>
        </p:nvSpPr>
        <p:spPr>
          <a:xfrm>
            <a:off x="0" y="1094339"/>
            <a:ext cx="12192000" cy="61813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Volunteer Training </a:t>
            </a:r>
          </a:p>
        </p:txBody>
      </p:sp>
      <p:graphicFrame>
        <p:nvGraphicFramePr>
          <p:cNvPr id="5" name="Diagram 5">
            <a:extLst>
              <a:ext uri="{FF2B5EF4-FFF2-40B4-BE49-F238E27FC236}">
                <a16:creationId xmlns:a16="http://schemas.microsoft.com/office/drawing/2014/main" id="{B3A67C7C-748C-459D-A39B-32F83BA7AD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551925"/>
              </p:ext>
            </p:extLst>
          </p:nvPr>
        </p:nvGraphicFramePr>
        <p:xfrm>
          <a:off x="774492" y="1462791"/>
          <a:ext cx="7969770" cy="4631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59" name="Picture 459" descr="A group of people posing for the camera&#10;&#10;Description generated with very high confidence">
            <a:extLst>
              <a:ext uri="{FF2B5EF4-FFF2-40B4-BE49-F238E27FC236}">
                <a16:creationId xmlns:a16="http://schemas.microsoft.com/office/drawing/2014/main" id="{C2566B21-7F98-47F0-ABCB-C5F8687ADE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86472" y="2114287"/>
            <a:ext cx="2231036" cy="3340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273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CA3A0-19D0-451D-91E8-5F244187DE7E}"/>
              </a:ext>
            </a:extLst>
          </p:cNvPr>
          <p:cNvSpPr>
            <a:spLocks noGrp="1"/>
          </p:cNvSpPr>
          <p:nvPr/>
        </p:nvSpPr>
        <p:spPr>
          <a:xfrm>
            <a:off x="509016" y="1230757"/>
            <a:ext cx="3191707" cy="487783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Health and Safety Concerns </a:t>
            </a:r>
          </a:p>
        </p:txBody>
      </p:sp>
      <p:graphicFrame>
        <p:nvGraphicFramePr>
          <p:cNvPr id="6" name="Diagram 6">
            <a:extLst>
              <a:ext uri="{FF2B5EF4-FFF2-40B4-BE49-F238E27FC236}">
                <a16:creationId xmlns:a16="http://schemas.microsoft.com/office/drawing/2014/main" id="{37C46EF9-D88A-4190-9E2F-92A5B0FBB4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1360776"/>
              </p:ext>
            </p:extLst>
          </p:nvPr>
        </p:nvGraphicFramePr>
        <p:xfrm>
          <a:off x="-881742" y="1446265"/>
          <a:ext cx="12564726" cy="4662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2152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1251D10F-672C-40DE-BF34-D9142BB624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392" b="2392"/>
          <a:stretch>
            <a:fillRect/>
          </a:stretch>
        </p:blipFill>
        <p:spPr>
          <a:xfrm>
            <a:off x="1040130" y="1435039"/>
            <a:ext cx="9148899" cy="44035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A0EF8C-A8A3-42BB-899E-EFA857856DDB}"/>
              </a:ext>
            </a:extLst>
          </p:cNvPr>
          <p:cNvSpPr/>
          <p:nvPr/>
        </p:nvSpPr>
        <p:spPr>
          <a:xfrm>
            <a:off x="1299037" y="1019403"/>
            <a:ext cx="3673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https://irresistiblechurch.org/library/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616B4-0DAB-418A-93C8-61A9B47C085C}"/>
              </a:ext>
            </a:extLst>
          </p:cNvPr>
          <p:cNvSpPr txBox="1"/>
          <p:nvPr/>
        </p:nvSpPr>
        <p:spPr>
          <a:xfrm>
            <a:off x="515736" y="5532719"/>
            <a:ext cx="10529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Supplemental Resources available include:  Accessibility Checklist, Church Survey, Disability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Etiquette, Disability Training stations, Family Ministry Profile, Recommended Resources, Volunteer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Job Description, Volunteer Training topics.</a:t>
            </a:r>
          </a:p>
        </p:txBody>
      </p:sp>
    </p:spTree>
    <p:extLst>
      <p:ext uri="{BB962C8B-B14F-4D97-AF65-F5344CB8AC3E}">
        <p14:creationId xmlns:p14="http://schemas.microsoft.com/office/powerpoint/2010/main" val="170999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D72E5AA-F33A-4516-8219-EEE78B81963D}"/>
              </a:ext>
            </a:extLst>
          </p:cNvPr>
          <p:cNvSpPr txBox="1">
            <a:spLocks/>
          </p:cNvSpPr>
          <p:nvPr/>
        </p:nvSpPr>
        <p:spPr>
          <a:xfrm>
            <a:off x="537178" y="2157564"/>
            <a:ext cx="7352162" cy="31670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Please feel free to contact me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i="1" dirty="0"/>
              <a:t>Jane Doe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i="1" dirty="0"/>
              <a:t>555-123-4567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i="1" dirty="0"/>
              <a:t>JaneDoe@email.com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4E96B9-5AC6-4AE8-9EF1-E26959CE2437}"/>
              </a:ext>
            </a:extLst>
          </p:cNvPr>
          <p:cNvSpPr txBox="1">
            <a:spLocks/>
          </p:cNvSpPr>
          <p:nvPr/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r>
              <a:rPr lang="en-US" dirty="0"/>
              <a:t>	</a:t>
            </a:r>
          </a:p>
        </p:txBody>
      </p:sp>
      <p:pic>
        <p:nvPicPr>
          <p:cNvPr id="9" name="Picture 4" descr="A group of people looking at a sign&#10;&#10;Description generated with very high confidence">
            <a:extLst>
              <a:ext uri="{FF2B5EF4-FFF2-40B4-BE49-F238E27FC236}">
                <a16:creationId xmlns:a16="http://schemas.microsoft.com/office/drawing/2014/main" id="{A82CC12C-7BF9-4235-8868-C5AA756B0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846" y="1349828"/>
            <a:ext cx="3027145" cy="4380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042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group of people looking at a sign&#10;&#10;Description generated with very high confidence">
            <a:extLst>
              <a:ext uri="{FF2B5EF4-FFF2-40B4-BE49-F238E27FC236}">
                <a16:creationId xmlns:a16="http://schemas.microsoft.com/office/drawing/2014/main" id="{2D0481F1-C836-40D6-AE9B-F93958BDA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31" y="1371600"/>
            <a:ext cx="3027145" cy="4380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1195D69-D33D-453B-A4D0-E03BEBBA3A36}"/>
              </a:ext>
            </a:extLst>
          </p:cNvPr>
          <p:cNvSpPr>
            <a:spLocks noGrp="1"/>
          </p:cNvSpPr>
          <p:nvPr/>
        </p:nvSpPr>
        <p:spPr>
          <a:xfrm>
            <a:off x="4279308" y="2539945"/>
            <a:ext cx="5818988" cy="33704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Providing respite for families affected by disability.</a:t>
            </a:r>
          </a:p>
          <a:p>
            <a:pPr marL="0" indent="0">
              <a:buNone/>
            </a:pPr>
            <a:endParaRPr lang="en-US" sz="3000" i="1" dirty="0"/>
          </a:p>
          <a:p>
            <a:pPr marL="0" indent="0">
              <a:buNone/>
            </a:pPr>
            <a:r>
              <a:rPr lang="en-US" sz="3000" i="1" dirty="0"/>
              <a:t>“Come to me, all who are weary and burdened, and I will give you rest” </a:t>
            </a:r>
            <a:r>
              <a:rPr lang="en-US" sz="3000" dirty="0"/>
              <a:t>–Matthew 11:28</a:t>
            </a:r>
            <a:endParaRPr lang="en-US" sz="3000" i="1" dirty="0"/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19B99AE6-4AE3-4F3E-98DD-0F658E9E084B}"/>
              </a:ext>
            </a:extLst>
          </p:cNvPr>
          <p:cNvSpPr>
            <a:spLocks noGrp="1"/>
          </p:cNvSpPr>
          <p:nvPr/>
        </p:nvSpPr>
        <p:spPr>
          <a:xfrm>
            <a:off x="4279308" y="1463837"/>
            <a:ext cx="4882584" cy="8753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We’ve GOT THIS!</a:t>
            </a:r>
          </a:p>
        </p:txBody>
      </p:sp>
    </p:spTree>
    <p:extLst>
      <p:ext uri="{BB962C8B-B14F-4D97-AF65-F5344CB8AC3E}">
        <p14:creationId xmlns:p14="http://schemas.microsoft.com/office/powerpoint/2010/main" val="250988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D5027-EDD0-4719-B58E-8746B6466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024" y="1230757"/>
            <a:ext cx="7718992" cy="1305179"/>
          </a:xfrm>
        </p:spPr>
        <p:txBody>
          <a:bodyPr/>
          <a:lstStyle/>
          <a:p>
            <a:r>
              <a:rPr lang="en-US"/>
              <a:t>What is an Irresistible Church?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DEE6C-506A-46DA-92B3-368090240A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dirty="0">
                <a:solidFill>
                  <a:prstClr val="black"/>
                </a:solidFill>
              </a:rPr>
              <a:t>“An Irresistible Church is an authentic community built on the hope of Christ that compels people affected by disability to fully belong.” </a:t>
            </a:r>
          </a:p>
          <a:p>
            <a:endParaRPr lang="en-US" dirty="0"/>
          </a:p>
        </p:txBody>
      </p:sp>
      <p:pic>
        <p:nvPicPr>
          <p:cNvPr id="8" name="Picture 4" descr="A group of people looking at a sign&#10;&#10;Description generated with very high confidence">
            <a:extLst>
              <a:ext uri="{FF2B5EF4-FFF2-40B4-BE49-F238E27FC236}">
                <a16:creationId xmlns:a16="http://schemas.microsoft.com/office/drawing/2014/main" id="{CF1C7977-1906-402C-AA58-482312E0C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31" y="1371600"/>
            <a:ext cx="3027145" cy="4380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69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777B279-6002-43DB-BA0B-C477DD0BDB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943" y="1431509"/>
            <a:ext cx="5790587" cy="385942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1C9DD24-BE99-43A6-9EFD-B18346EF2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49" y="1178805"/>
            <a:ext cx="6234684" cy="1305179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79274A-1E69-4DF0-BA55-E4E78E8EA5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3149" y="2249903"/>
            <a:ext cx="6234684" cy="3176587"/>
          </a:xfrm>
        </p:spPr>
        <p:txBody>
          <a:bodyPr/>
          <a:lstStyle/>
          <a:p>
            <a:r>
              <a:rPr lang="en-US" dirty="0"/>
              <a:t>Who Needs Respite</a:t>
            </a:r>
          </a:p>
          <a:p>
            <a:r>
              <a:rPr lang="en-US" dirty="0"/>
              <a:t>How To Steps</a:t>
            </a:r>
          </a:p>
          <a:p>
            <a:r>
              <a:rPr lang="en-US" dirty="0"/>
              <a:t>Volunteers</a:t>
            </a:r>
          </a:p>
          <a:p>
            <a:r>
              <a:rPr lang="en-US" dirty="0"/>
              <a:t>Health and Safety Concerns</a:t>
            </a:r>
          </a:p>
        </p:txBody>
      </p:sp>
    </p:spTree>
    <p:extLst>
      <p:ext uri="{BB962C8B-B14F-4D97-AF65-F5344CB8AC3E}">
        <p14:creationId xmlns:p14="http://schemas.microsoft.com/office/powerpoint/2010/main" val="7851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2CEB2F-3EEA-4CC4-B847-62A18F8A9F2C}"/>
              </a:ext>
            </a:extLst>
          </p:cNvPr>
          <p:cNvSpPr>
            <a:spLocks noGrp="1"/>
          </p:cNvSpPr>
          <p:nvPr/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Who Needs Respite?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F6124F8-E80A-4741-A94B-1D8AE5C33EFC}"/>
              </a:ext>
            </a:extLst>
          </p:cNvPr>
          <p:cNvSpPr>
            <a:spLocks noGrp="1"/>
          </p:cNvSpPr>
          <p:nvPr/>
        </p:nvSpPr>
        <p:spPr>
          <a:xfrm>
            <a:off x="510159" y="2164546"/>
            <a:ext cx="11172825" cy="32901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Parents </a:t>
            </a:r>
          </a:p>
          <a:p>
            <a:r>
              <a:rPr lang="en-US" dirty="0"/>
              <a:t>Children and Teens </a:t>
            </a:r>
          </a:p>
          <a:p>
            <a:r>
              <a:rPr lang="en-US" dirty="0"/>
              <a:t>Siblings</a:t>
            </a:r>
          </a:p>
          <a:p>
            <a:r>
              <a:rPr lang="en-US" dirty="0"/>
              <a:t>Volunteers</a:t>
            </a:r>
          </a:p>
          <a:p>
            <a:r>
              <a:rPr lang="en-US" dirty="0"/>
              <a:t>Your Church </a:t>
            </a:r>
          </a:p>
          <a:p>
            <a:r>
              <a:rPr lang="en-US" dirty="0"/>
              <a:t>The Body of Christ</a:t>
            </a:r>
          </a:p>
        </p:txBody>
      </p:sp>
      <p:pic>
        <p:nvPicPr>
          <p:cNvPr id="8" name="Picture 7" descr="Confesions of a Tired Leader - iStock-465693192.jpg">
            <a:extLst>
              <a:ext uri="{FF2B5EF4-FFF2-40B4-BE49-F238E27FC236}">
                <a16:creationId xmlns:a16="http://schemas.microsoft.com/office/drawing/2014/main" id="{76D571EF-E490-4FBE-9A19-A046A3BDD4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752" y="1881852"/>
            <a:ext cx="4778510" cy="31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5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2CEB2F-3EEA-4CC4-B847-62A18F8A9F2C}"/>
              </a:ext>
            </a:extLst>
          </p:cNvPr>
          <p:cNvSpPr>
            <a:spLocks noGrp="1"/>
          </p:cNvSpPr>
          <p:nvPr/>
        </p:nvSpPr>
        <p:spPr>
          <a:xfrm>
            <a:off x="509016" y="1115739"/>
            <a:ext cx="11173968" cy="7444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Reflection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F6124F8-E80A-4741-A94B-1D8AE5C33EFC}"/>
              </a:ext>
            </a:extLst>
          </p:cNvPr>
          <p:cNvSpPr>
            <a:spLocks noGrp="1"/>
          </p:cNvSpPr>
          <p:nvPr/>
        </p:nvSpPr>
        <p:spPr>
          <a:xfrm>
            <a:off x="998990" y="2164546"/>
            <a:ext cx="7600724" cy="3290108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600" dirty="0"/>
              <a:t>Can you think of a family or individual who might need respite?</a:t>
            </a:r>
          </a:p>
          <a:p>
            <a:pPr marL="0" indent="0">
              <a:spcBef>
                <a:spcPts val="0"/>
              </a:spcBef>
              <a:buNone/>
            </a:pPr>
            <a:endParaRPr lang="en-US" sz="3600" dirty="0"/>
          </a:p>
          <a:p>
            <a:pPr>
              <a:spcBef>
                <a:spcPts val="600"/>
              </a:spcBef>
            </a:pPr>
            <a:r>
              <a:rPr lang="en-US" sz="3600" dirty="0"/>
              <a:t>How might our church be able to provide that respite?</a:t>
            </a:r>
          </a:p>
        </p:txBody>
      </p:sp>
    </p:spTree>
    <p:extLst>
      <p:ext uri="{BB962C8B-B14F-4D97-AF65-F5344CB8AC3E}">
        <p14:creationId xmlns:p14="http://schemas.microsoft.com/office/powerpoint/2010/main" val="262668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167ABB-BE7C-4F7C-9A07-8630F6528369}"/>
              </a:ext>
            </a:extLst>
          </p:cNvPr>
          <p:cNvSpPr>
            <a:spLocks noGrp="1"/>
          </p:cNvSpPr>
          <p:nvPr/>
        </p:nvSpPr>
        <p:spPr>
          <a:xfrm>
            <a:off x="0" y="966211"/>
            <a:ext cx="12192000" cy="69930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How: The First Five Steps </a:t>
            </a:r>
          </a:p>
        </p:txBody>
      </p:sp>
      <p:pic>
        <p:nvPicPr>
          <p:cNvPr id="8" name="Picture 7" descr="An Honest Prayer Part 2 iStock_000022017871_Full.jpg">
            <a:extLst>
              <a:ext uri="{FF2B5EF4-FFF2-40B4-BE49-F238E27FC236}">
                <a16:creationId xmlns:a16="http://schemas.microsoft.com/office/drawing/2014/main" id="{B619BD86-21DC-4582-BFED-8874D5D80F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18" y="3586842"/>
            <a:ext cx="3011560" cy="201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Diagram 2">
            <a:extLst>
              <a:ext uri="{FF2B5EF4-FFF2-40B4-BE49-F238E27FC236}">
                <a16:creationId xmlns:a16="http://schemas.microsoft.com/office/drawing/2014/main" id="{F3EF2483-1AD1-441B-8561-C81E508762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940628"/>
              </p:ext>
            </p:extLst>
          </p:nvPr>
        </p:nvGraphicFramePr>
        <p:xfrm>
          <a:off x="1414618" y="1665514"/>
          <a:ext cx="9362764" cy="3842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1394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55CB8C-79FC-4BBF-8E2A-8A105F05CA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5255CB8C-79FC-4BBF-8E2A-8A105F05CA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A8EC18-9893-49F0-B392-C4F6171DF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38A8EC18-9893-49F0-B392-C4F6171DF1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F01392-9C5E-4579-A9D9-8B1DB20E5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BEF01392-9C5E-4579-A9D9-8B1DB20E5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3774C7-7891-4461-879B-A102B6277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dgm id="{A13774C7-7891-4461-879B-A102B62774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CD683D-871A-465A-81B0-1B7DB66FA6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17CD683D-871A-465A-81B0-1B7DB66FA6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7F5B49-2A9A-4871-A002-4CC3E28FB9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2A7F5B49-2A9A-4871-A002-4CC3E28FB9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37E3B4-6FB6-47C5-8D53-98F51FE650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5637E3B4-6FB6-47C5-8D53-98F51FE650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EC07E2-0564-443E-ACE1-4EE885AB5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EAEC07E2-0564-443E-ACE1-4EE885AB5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10BC984-9552-479B-8EAB-A20819347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graphicEl>
                                              <a:dgm id="{310BC984-9552-479B-8EAB-A208193476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2">
            <a:extLst>
              <a:ext uri="{FF2B5EF4-FFF2-40B4-BE49-F238E27FC236}">
                <a16:creationId xmlns:a16="http://schemas.microsoft.com/office/drawing/2014/main" id="{EEAE4CAA-A953-4709-BED9-F6791BDC4A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4621103"/>
              </p:ext>
            </p:extLst>
          </p:nvPr>
        </p:nvGraphicFramePr>
        <p:xfrm>
          <a:off x="1056736" y="1736707"/>
          <a:ext cx="10078528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FC49EB8-A606-4173-A86C-0F8E7A66426B}"/>
              </a:ext>
            </a:extLst>
          </p:cNvPr>
          <p:cNvSpPr>
            <a:spLocks noGrp="1"/>
          </p:cNvSpPr>
          <p:nvPr/>
        </p:nvSpPr>
        <p:spPr>
          <a:xfrm>
            <a:off x="1" y="958443"/>
            <a:ext cx="12191999" cy="704088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How: The Next Five Steps</a:t>
            </a:r>
          </a:p>
        </p:txBody>
      </p:sp>
      <p:pic>
        <p:nvPicPr>
          <p:cNvPr id="8" name="Picture 7" descr="A New Year and a New Thing - 17_FR_Castaway_Club_0351.jpg">
            <a:extLst>
              <a:ext uri="{FF2B5EF4-FFF2-40B4-BE49-F238E27FC236}">
                <a16:creationId xmlns:a16="http://schemas.microsoft.com/office/drawing/2014/main" id="{7BA86196-3134-4C00-98E6-05630FDC6A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711" y="3777560"/>
            <a:ext cx="2660178" cy="1769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55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7DC267B-DB7B-4A47-A6B5-011EA30DD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77DC267B-DB7B-4A47-A6B5-011EA30DDE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3DB57C-2FB4-4AEB-ACDB-5D0659E59A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023DB57C-2FB4-4AEB-ACDB-5D0659E59A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C65760-C902-4C68-B567-54EE0ABD8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99C65760-C902-4C68-B567-54EE0ABD8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F6CD74-C7C1-463A-B77B-EA8BAFC50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82F6CD74-C7C1-463A-B77B-EA8BAFC50F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ADDC4E-4A92-4067-9305-0F11974E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C8ADDC4E-4A92-4067-9305-0F11974ED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AB0118-D205-4060-AEB7-E7AB54040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EEAB0118-D205-4060-AEB7-E7AB54040F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72F2DB-C247-4DA5-99A3-81CECCBA0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0C72F2DB-C247-4DA5-99A3-81CECCBA03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AD72D3-9250-481B-9F03-A7AB0C00BE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C6AD72D3-9250-481B-9F03-A7AB0C00BE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F946BB-9440-440A-8E55-04A3DE3A3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AEF946BB-9440-440A-8E55-04A3DE3A35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2">
            <a:extLst>
              <a:ext uri="{FF2B5EF4-FFF2-40B4-BE49-F238E27FC236}">
                <a16:creationId xmlns:a16="http://schemas.microsoft.com/office/drawing/2014/main" id="{1F3C248E-6E76-4194-8B07-3213D5690A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7472303"/>
              </p:ext>
            </p:extLst>
          </p:nvPr>
        </p:nvGraphicFramePr>
        <p:xfrm>
          <a:off x="1494219" y="1817068"/>
          <a:ext cx="9203562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4C45EB9-8AD0-45E7-8798-0527A1AFAF57}"/>
              </a:ext>
            </a:extLst>
          </p:cNvPr>
          <p:cNvSpPr>
            <a:spLocks noGrp="1"/>
          </p:cNvSpPr>
          <p:nvPr/>
        </p:nvSpPr>
        <p:spPr>
          <a:xfrm>
            <a:off x="3048" y="939717"/>
            <a:ext cx="12188952" cy="704088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How: The Last Five Steps</a:t>
            </a:r>
          </a:p>
        </p:txBody>
      </p:sp>
      <p:pic>
        <p:nvPicPr>
          <p:cNvPr id="8" name="Picture 7" descr="Dream Big - iStock_76271173_LARGE.jpg">
            <a:extLst>
              <a:ext uri="{FF2B5EF4-FFF2-40B4-BE49-F238E27FC236}">
                <a16:creationId xmlns:a16="http://schemas.microsoft.com/office/drawing/2014/main" id="{E4963557-8482-416A-9428-3B8968F16B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219" y="3945506"/>
            <a:ext cx="2596157" cy="1738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591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90A121-6390-4914-96A0-09E39897D8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3B90A121-6390-4914-96A0-09E39897D8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89C5E5C-7CFB-43CB-B721-F739E672C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089C5E5C-7CFB-43CB-B721-F739E672C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343692-6303-44D5-B16E-D4BDE91C7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76343692-6303-44D5-B16E-D4BDE91C7D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915268-65E8-420B-B79A-3D84E8391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C1915268-65E8-420B-B79A-3D84E8391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F71AF17-072E-4D4E-AE9D-493AAEEE9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FF71AF17-072E-4D4E-AE9D-493AAEEE9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E669A5-92AE-47F3-B46C-D76D89E8A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60E669A5-92AE-47F3-B46C-D76D89E8AA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88DB96-1A1B-4247-9855-6A25055C2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8788DB96-1A1B-4247-9855-6A25055C2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DEF332-B5EC-479C-816E-2A63C2ED19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88DEF332-B5EC-479C-816E-2A63C2ED19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60523D-2087-436C-A374-F6010E746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9B60523D-2087-436C-A374-F6010E7469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4" grpId="0"/>
    </p:bldLst>
  </p:timing>
</p:sld>
</file>

<file path=ppt/theme/theme1.xml><?xml version="1.0" encoding="utf-8"?>
<a:theme xmlns:a="http://schemas.openxmlformats.org/drawingml/2006/main" name="ic church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c church" id="{0CD3B3DE-AA96-4E7C-9D74-4E30738F6934}" vid="{B1FBA1A4-9CDB-4D89-87D1-1626B3E760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073e5d9-3b6f-4592-92b1-d537d295a013">
      <UserInfo>
        <DisplayName>Nory Lazo</DisplayName>
        <AccountId>60</AccountId>
        <AccountType/>
      </UserInfo>
      <UserInfo>
        <DisplayName>Bret Welshymer - Joni and Friends</DisplayName>
        <AccountId>34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1A471D650B704F8009D738E3B69D2F" ma:contentTypeVersion="12" ma:contentTypeDescription="Create a new document." ma:contentTypeScope="" ma:versionID="2111a7d7127f49044b6f737b4b0c70c0">
  <xsd:schema xmlns:xsd="http://www.w3.org/2001/XMLSchema" xmlns:xs="http://www.w3.org/2001/XMLSchema" xmlns:p="http://schemas.microsoft.com/office/2006/metadata/properties" xmlns:ns2="a073e5d9-3b6f-4592-92b1-d537d295a013" xmlns:ns3="7306003b-c4f0-46a5-836b-ea67107c3725" targetNamespace="http://schemas.microsoft.com/office/2006/metadata/properties" ma:root="true" ma:fieldsID="1bfcffca0625ed615f57fb85d0ddc9c1" ns2:_="" ns3:_="">
    <xsd:import namespace="a073e5d9-3b6f-4592-92b1-d537d295a013"/>
    <xsd:import namespace="7306003b-c4f0-46a5-836b-ea67107c372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73e5d9-3b6f-4592-92b1-d537d295a01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06003b-c4f0-46a5-836b-ea67107c37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89DC09-8C31-4EBC-9E5F-912BC0D92290}">
  <ds:schemaRefs>
    <ds:schemaRef ds:uri="http://schemas.microsoft.com/office/2006/metadata/properties"/>
    <ds:schemaRef ds:uri="http://schemas.microsoft.com/office/infopath/2007/PartnerControls"/>
    <ds:schemaRef ds:uri="a073e5d9-3b6f-4592-92b1-d537d295a013"/>
  </ds:schemaRefs>
</ds:datastoreItem>
</file>

<file path=customXml/itemProps2.xml><?xml version="1.0" encoding="utf-8"?>
<ds:datastoreItem xmlns:ds="http://schemas.openxmlformats.org/officeDocument/2006/customXml" ds:itemID="{8A5F9CEC-3869-44A5-A1B4-8C34D57FE9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73e5d9-3b6f-4592-92b1-d537d295a013"/>
    <ds:schemaRef ds:uri="7306003b-c4f0-46a5-836b-ea67107c37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A58EF90-F3B8-4D2F-8EEF-3D8553DF32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7083</TotalTime>
  <Words>345</Words>
  <Application>Microsoft Office PowerPoint</Application>
  <PresentationFormat>Widescreen</PresentationFormat>
  <Paragraphs>100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ic church</vt:lpstr>
      <vt:lpstr>PowerPoint Presentation</vt:lpstr>
      <vt:lpstr>PowerPoint Presentation</vt:lpstr>
      <vt:lpstr>What is an Irresistible Church?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Review &amp; Activity – The 15 Steps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 Welshymer - Joni and Friends</dc:creator>
  <cp:lastModifiedBy>Bret Welshymer - Joni and Friends</cp:lastModifiedBy>
  <cp:revision>5</cp:revision>
  <cp:lastPrinted>2019-08-19T21:45:49Z</cp:lastPrinted>
  <dcterms:created xsi:type="dcterms:W3CDTF">2013-07-15T20:26:40Z</dcterms:created>
  <dcterms:modified xsi:type="dcterms:W3CDTF">2019-08-20T23:58:29Z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0x0101002B1A471D650B704F8009D738E3B69D2F</vt:lpwstr>
  </property>
  <property fmtid="{D5CDD505-2E9C-101B-9397-08002B2CF9AE}" pid="3" name="AuthorIds_UIVersion_2048">
    <vt:lpwstr>34</vt:lpwstr>
  </property>
</Properties>
</file>