
<file path=[Content_Types].xml><?xml version="1.0" encoding="utf-8"?>
<Types xmlns="http://schemas.openxmlformats.org/package/2006/content-types">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4" r:id="rId4"/>
  </p:sldMasterIdLst>
  <p:notesMasterIdLst>
    <p:notesMasterId r:id="rId25"/>
  </p:notesMasterIdLst>
  <p:sldIdLst>
    <p:sldId id="261" r:id="rId5"/>
    <p:sldId id="263" r:id="rId6"/>
    <p:sldId id="269" r:id="rId7"/>
    <p:sldId id="267" r:id="rId8"/>
    <p:sldId id="266" r:id="rId9"/>
    <p:sldId id="268" r:id="rId10"/>
    <p:sldId id="270" r:id="rId11"/>
    <p:sldId id="271" r:id="rId12"/>
    <p:sldId id="272" r:id="rId13"/>
    <p:sldId id="273" r:id="rId14"/>
    <p:sldId id="274" r:id="rId15"/>
    <p:sldId id="275" r:id="rId16"/>
    <p:sldId id="262" r:id="rId17"/>
    <p:sldId id="283" r:id="rId18"/>
    <p:sldId id="276" r:id="rId19"/>
    <p:sldId id="278" r:id="rId20"/>
    <p:sldId id="277" r:id="rId21"/>
    <p:sldId id="265" r:id="rId22"/>
    <p:sldId id="279" r:id="rId23"/>
    <p:sldId id="284"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Lucas" initials="DL" lastIdx="2" clrIdx="0">
    <p:extLst>
      <p:ext uri="{19B8F6BF-5375-455C-9EA6-DF929625EA0E}">
        <p15:presenceInfo xmlns:p15="http://schemas.microsoft.com/office/powerpoint/2012/main" userId="S-1-5-21-2686113668-3046834099-3532915642-15844" providerId="AD"/>
      </p:ext>
    </p:extLst>
  </p:cmAuthor>
  <p:cmAuthor id="2" name="Bret Welshymer" initials="BW" lastIdx="1" clrIdx="1">
    <p:extLst>
      <p:ext uri="{19B8F6BF-5375-455C-9EA6-DF929625EA0E}">
        <p15:presenceInfo xmlns:p15="http://schemas.microsoft.com/office/powerpoint/2012/main" userId="S::bwelshymer@joniandfriends.org::76e3f6ae-f224-4b66-abfb-d399451c863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768B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883"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38C0C27-ADEF-403F-8D9A-024AA1D46F36}"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en-US"/>
        </a:p>
      </dgm:t>
    </dgm:pt>
    <dgm:pt modelId="{2FCD354A-B4A4-497D-85CA-C1E024A8253B}">
      <dgm:prSet phldrT="[Text]"/>
      <dgm:spPr>
        <a:xfrm>
          <a:off x="2755654" y="1546528"/>
          <a:ext cx="2642091" cy="1402742"/>
        </a:xfrm>
        <a:prstGeom prst="roundRect">
          <a:avLst>
            <a:gd name="adj" fmla="val 10000"/>
          </a:avLst>
        </a:prstGeom>
        <a:solidFill>
          <a:srgbClr val="C00000"/>
        </a:solidFill>
        <a:ln w="25400" cap="flat" cmpd="sng" algn="ctr">
          <a:solidFill>
            <a:sysClr val="window" lastClr="FFFFFF">
              <a:hueOff val="0"/>
              <a:satOff val="0"/>
              <a:lumOff val="0"/>
              <a:alphaOff val="0"/>
            </a:sysClr>
          </a:solidFill>
          <a:prstDash val="solid"/>
        </a:ln>
        <a:effectLst/>
      </dgm:spPr>
      <dgm:t>
        <a:bodyPr/>
        <a:lstStyle/>
        <a:p>
          <a:pPr>
            <a:buNone/>
          </a:pPr>
          <a:r>
            <a:rPr lang="en-US">
              <a:solidFill>
                <a:sysClr val="window" lastClr="FFFFFF"/>
              </a:solidFill>
              <a:latin typeface="Cambria" pitchFamily="18" charset="0"/>
              <a:ea typeface="+mn-ea"/>
              <a:cs typeface="+mn-cs"/>
            </a:rPr>
            <a:t>Family Support</a:t>
          </a:r>
        </a:p>
      </dgm:t>
    </dgm:pt>
    <dgm:pt modelId="{9F776FA8-3BAD-4C8F-AA29-D78D3CFCB001}" type="parTrans" cxnId="{AE73E242-07DD-4427-94FD-C63E7257DBAC}">
      <dgm:prSet/>
      <dgm:spPr/>
      <dgm:t>
        <a:bodyPr/>
        <a:lstStyle/>
        <a:p>
          <a:endParaRPr lang="en-US"/>
        </a:p>
      </dgm:t>
    </dgm:pt>
    <dgm:pt modelId="{245703B6-B796-413B-A6F1-24A05F5EF788}" type="sibTrans" cxnId="{AE73E242-07DD-4427-94FD-C63E7257DBAC}">
      <dgm:prSet/>
      <dgm:spPr/>
      <dgm:t>
        <a:bodyPr/>
        <a:lstStyle/>
        <a:p>
          <a:endParaRPr lang="en-US"/>
        </a:p>
      </dgm:t>
    </dgm:pt>
    <dgm:pt modelId="{7FCD6F91-C301-45AB-9E54-496FE33E0898}">
      <dgm:prSet phldrT="[Text]"/>
      <dgm:spPr>
        <a:xfrm>
          <a:off x="2755654" y="3091732"/>
          <a:ext cx="1293874" cy="1402742"/>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US">
              <a:solidFill>
                <a:sysClr val="window" lastClr="FFFFFF"/>
              </a:solidFill>
              <a:latin typeface="Cambria" pitchFamily="18" charset="0"/>
              <a:ea typeface="+mn-ea"/>
              <a:cs typeface="+mn-cs"/>
            </a:rPr>
            <a:t>Family</a:t>
          </a:r>
          <a:r>
            <a:rPr lang="en-US">
              <a:solidFill>
                <a:sysClr val="window" lastClr="FFFFFF"/>
              </a:solidFill>
              <a:latin typeface="Calibri"/>
              <a:ea typeface="+mn-ea"/>
              <a:cs typeface="+mn-cs"/>
            </a:rPr>
            <a:t> </a:t>
          </a:r>
          <a:r>
            <a:rPr lang="en-US">
              <a:solidFill>
                <a:sysClr val="window" lastClr="FFFFFF"/>
              </a:solidFill>
              <a:latin typeface="Cambria" pitchFamily="18" charset="0"/>
              <a:ea typeface="+mn-ea"/>
              <a:cs typeface="+mn-cs"/>
            </a:rPr>
            <a:t>Liaison</a:t>
          </a:r>
        </a:p>
      </dgm:t>
    </dgm:pt>
    <dgm:pt modelId="{A2CA70AC-D3AD-449A-AAAD-A294A49BECA0}" type="parTrans" cxnId="{955C4497-34F2-4BC0-BD97-BB7CCE869AEE}">
      <dgm:prSet/>
      <dgm:spPr/>
      <dgm:t>
        <a:bodyPr/>
        <a:lstStyle/>
        <a:p>
          <a:endParaRPr lang="en-US"/>
        </a:p>
      </dgm:t>
    </dgm:pt>
    <dgm:pt modelId="{CF1DC515-8DDD-4C03-B514-96911B1B8EA9}" type="sibTrans" cxnId="{955C4497-34F2-4BC0-BD97-BB7CCE869AEE}">
      <dgm:prSet/>
      <dgm:spPr/>
      <dgm:t>
        <a:bodyPr/>
        <a:lstStyle/>
        <a:p>
          <a:endParaRPr lang="en-US"/>
        </a:p>
      </dgm:t>
    </dgm:pt>
    <dgm:pt modelId="{D6012F32-97E2-477E-AE1E-72450972CD94}">
      <dgm:prSet phldrT="[Text]"/>
      <dgm:spPr>
        <a:xfrm>
          <a:off x="4103871" y="3091732"/>
          <a:ext cx="1293874" cy="1402742"/>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US">
              <a:solidFill>
                <a:sysClr val="window" lastClr="FFFFFF"/>
              </a:solidFill>
              <a:latin typeface="Cambria" pitchFamily="18" charset="0"/>
              <a:ea typeface="+mn-ea"/>
              <a:cs typeface="+mn-cs"/>
            </a:rPr>
            <a:t>Family Consultants</a:t>
          </a:r>
        </a:p>
      </dgm:t>
    </dgm:pt>
    <dgm:pt modelId="{8CF01EAB-631C-44EA-A49E-618F10354E60}" type="parTrans" cxnId="{870F7E3C-943D-4B89-B0BD-E1825E5DA072}">
      <dgm:prSet/>
      <dgm:spPr/>
      <dgm:t>
        <a:bodyPr/>
        <a:lstStyle/>
        <a:p>
          <a:endParaRPr lang="en-US"/>
        </a:p>
      </dgm:t>
    </dgm:pt>
    <dgm:pt modelId="{1AB1224C-9F90-414B-A80B-09CE7E0845D0}" type="sibTrans" cxnId="{870F7E3C-943D-4B89-B0BD-E1825E5DA072}">
      <dgm:prSet/>
      <dgm:spPr/>
      <dgm:t>
        <a:bodyPr/>
        <a:lstStyle/>
        <a:p>
          <a:endParaRPr lang="en-US"/>
        </a:p>
      </dgm:t>
    </dgm:pt>
    <dgm:pt modelId="{19A2D8BB-1E83-40D1-9C37-EC1D8733B4C5}">
      <dgm:prSet phldrT="[Text]"/>
      <dgm:spPr>
        <a:xfrm>
          <a:off x="5506431" y="1546528"/>
          <a:ext cx="2642091" cy="1402742"/>
        </a:xfrm>
        <a:prstGeom prst="roundRect">
          <a:avLst>
            <a:gd name="adj" fmla="val 10000"/>
          </a:avLst>
        </a:prstGeom>
        <a:solidFill>
          <a:srgbClr val="C00000"/>
        </a:solidFill>
        <a:ln w="25400" cap="flat" cmpd="sng" algn="ctr">
          <a:solidFill>
            <a:sysClr val="window" lastClr="FFFFFF">
              <a:hueOff val="0"/>
              <a:satOff val="0"/>
              <a:lumOff val="0"/>
              <a:alphaOff val="0"/>
            </a:sysClr>
          </a:solidFill>
          <a:prstDash val="solid"/>
        </a:ln>
        <a:effectLst/>
      </dgm:spPr>
      <dgm:t>
        <a:bodyPr/>
        <a:lstStyle/>
        <a:p>
          <a:pPr>
            <a:buNone/>
          </a:pPr>
          <a:r>
            <a:rPr lang="en-US">
              <a:solidFill>
                <a:sysClr val="window" lastClr="FFFFFF"/>
              </a:solidFill>
              <a:latin typeface="Cambria" pitchFamily="18" charset="0"/>
              <a:ea typeface="+mn-ea"/>
              <a:cs typeface="+mn-cs"/>
            </a:rPr>
            <a:t>Volunteer Support</a:t>
          </a:r>
        </a:p>
      </dgm:t>
    </dgm:pt>
    <dgm:pt modelId="{48E29FE7-971B-4861-A0C3-2E265F6BD254}" type="parTrans" cxnId="{A8C33037-4D65-453D-B656-63C46B7300A1}">
      <dgm:prSet/>
      <dgm:spPr/>
      <dgm:t>
        <a:bodyPr/>
        <a:lstStyle/>
        <a:p>
          <a:endParaRPr lang="en-US"/>
        </a:p>
      </dgm:t>
    </dgm:pt>
    <dgm:pt modelId="{C7335BB7-5FC7-4624-B9AB-A1908B8335EC}" type="sibTrans" cxnId="{A8C33037-4D65-453D-B656-63C46B7300A1}">
      <dgm:prSet/>
      <dgm:spPr/>
      <dgm:t>
        <a:bodyPr/>
        <a:lstStyle/>
        <a:p>
          <a:endParaRPr lang="en-US"/>
        </a:p>
      </dgm:t>
    </dgm:pt>
    <dgm:pt modelId="{B99B0D3A-3D33-4B8E-9ED2-AD2AF76E1A9C}">
      <dgm:prSet phldrT="[Text]"/>
      <dgm:spPr>
        <a:xfrm>
          <a:off x="5506431" y="3091732"/>
          <a:ext cx="1293874" cy="1402742"/>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US">
              <a:solidFill>
                <a:sysClr val="window" lastClr="FFFFFF"/>
              </a:solidFill>
              <a:latin typeface="Cambria" pitchFamily="18" charset="0"/>
              <a:ea typeface="+mn-ea"/>
              <a:cs typeface="+mn-cs"/>
            </a:rPr>
            <a:t>Volunteer Coordinator</a:t>
          </a:r>
        </a:p>
      </dgm:t>
    </dgm:pt>
    <dgm:pt modelId="{21BD2AAA-BDAF-4297-BE25-D8D0344B437D}" type="parTrans" cxnId="{8F8700A4-E9EF-453F-BD18-9161EC6ABB7C}">
      <dgm:prSet/>
      <dgm:spPr/>
      <dgm:t>
        <a:bodyPr/>
        <a:lstStyle/>
        <a:p>
          <a:endParaRPr lang="en-US"/>
        </a:p>
      </dgm:t>
    </dgm:pt>
    <dgm:pt modelId="{5F816346-5395-41D5-BB30-65781E0BDB47}" type="sibTrans" cxnId="{8F8700A4-E9EF-453F-BD18-9161EC6ABB7C}">
      <dgm:prSet/>
      <dgm:spPr/>
      <dgm:t>
        <a:bodyPr/>
        <a:lstStyle/>
        <a:p>
          <a:endParaRPr lang="en-US"/>
        </a:p>
      </dgm:t>
    </dgm:pt>
    <dgm:pt modelId="{B55C9DE7-DFE3-4D7F-9923-8A45F1D20DC9}">
      <dgm:prSet phldrT="[Text]"/>
      <dgm:spPr>
        <a:xfrm>
          <a:off x="6854648" y="3091732"/>
          <a:ext cx="1293874" cy="1402742"/>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US">
              <a:solidFill>
                <a:sysClr val="window" lastClr="FFFFFF"/>
              </a:solidFill>
              <a:latin typeface="Cambria" pitchFamily="18" charset="0"/>
              <a:ea typeface="+mn-ea"/>
              <a:cs typeface="+mn-cs"/>
            </a:rPr>
            <a:t>Curriculum Coordinator</a:t>
          </a:r>
        </a:p>
      </dgm:t>
    </dgm:pt>
    <dgm:pt modelId="{D7E257EE-5733-499D-B310-6479CFA2C042}" type="parTrans" cxnId="{26DE5E3B-9C6E-4D1C-9FE2-F6F3AC927871}">
      <dgm:prSet/>
      <dgm:spPr/>
      <dgm:t>
        <a:bodyPr/>
        <a:lstStyle/>
        <a:p>
          <a:endParaRPr lang="en-US"/>
        </a:p>
      </dgm:t>
    </dgm:pt>
    <dgm:pt modelId="{378241A7-A081-46CD-9222-0A52D26129D7}" type="sibTrans" cxnId="{26DE5E3B-9C6E-4D1C-9FE2-F6F3AC927871}">
      <dgm:prSet/>
      <dgm:spPr/>
      <dgm:t>
        <a:bodyPr/>
        <a:lstStyle/>
        <a:p>
          <a:endParaRPr lang="en-US"/>
        </a:p>
      </dgm:t>
    </dgm:pt>
    <dgm:pt modelId="{B52550D5-082E-4E9B-8465-36E8C2230430}">
      <dgm:prSet phldrT="[Text]"/>
      <dgm:spPr>
        <a:xfrm>
          <a:off x="4876" y="1546528"/>
          <a:ext cx="2642091" cy="1402742"/>
        </a:xfrm>
        <a:prstGeom prst="roundRect">
          <a:avLst>
            <a:gd name="adj" fmla="val 10000"/>
          </a:avLst>
        </a:prstGeom>
        <a:solidFill>
          <a:srgbClr val="C00000"/>
        </a:solidFill>
        <a:ln w="25400" cap="flat" cmpd="sng" algn="ctr">
          <a:solidFill>
            <a:sysClr val="window" lastClr="FFFFFF">
              <a:hueOff val="0"/>
              <a:satOff val="0"/>
              <a:lumOff val="0"/>
              <a:alphaOff val="0"/>
            </a:sysClr>
          </a:solidFill>
          <a:prstDash val="solid"/>
        </a:ln>
        <a:effectLst/>
      </dgm:spPr>
      <dgm:t>
        <a:bodyPr/>
        <a:lstStyle/>
        <a:p>
          <a:pPr>
            <a:buNone/>
          </a:pPr>
          <a:r>
            <a:rPr lang="en-US">
              <a:solidFill>
                <a:sysClr val="window" lastClr="FFFFFF"/>
              </a:solidFill>
              <a:latin typeface="Cambria" pitchFamily="18" charset="0"/>
              <a:ea typeface="+mn-ea"/>
              <a:cs typeface="+mn-cs"/>
            </a:rPr>
            <a:t>Leadership Support</a:t>
          </a:r>
        </a:p>
      </dgm:t>
    </dgm:pt>
    <dgm:pt modelId="{7818A83A-B867-418E-AAAE-80F390968865}" type="parTrans" cxnId="{E8235D10-0483-44AA-A8E0-054D6BF079A6}">
      <dgm:prSet/>
      <dgm:spPr/>
      <dgm:t>
        <a:bodyPr/>
        <a:lstStyle/>
        <a:p>
          <a:endParaRPr lang="en-US"/>
        </a:p>
      </dgm:t>
    </dgm:pt>
    <dgm:pt modelId="{9D2D0668-2B4F-44F4-89A0-7E61E0DE17BF}" type="sibTrans" cxnId="{E8235D10-0483-44AA-A8E0-054D6BF079A6}">
      <dgm:prSet/>
      <dgm:spPr/>
      <dgm:t>
        <a:bodyPr/>
        <a:lstStyle/>
        <a:p>
          <a:endParaRPr lang="en-US"/>
        </a:p>
      </dgm:t>
    </dgm:pt>
    <dgm:pt modelId="{BDF24469-A2F7-484C-8737-29AFEBAE72AC}">
      <dgm:prSet phldrT="[Text]"/>
      <dgm:spPr>
        <a:xfrm>
          <a:off x="4876" y="3091732"/>
          <a:ext cx="1293874" cy="1402742"/>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US">
              <a:solidFill>
                <a:sysClr val="window" lastClr="FFFFFF"/>
              </a:solidFill>
              <a:latin typeface="Cambria" pitchFamily="18" charset="0"/>
              <a:ea typeface="+mn-ea"/>
              <a:cs typeface="+mn-cs"/>
            </a:rPr>
            <a:t>Leadership Liaison</a:t>
          </a:r>
        </a:p>
      </dgm:t>
    </dgm:pt>
    <dgm:pt modelId="{58FCBD7E-6294-45A1-B72C-A9A0FDFDDE4E}" type="parTrans" cxnId="{31DCDDE5-7DCC-46B5-AE3A-7AD2D25751C4}">
      <dgm:prSet/>
      <dgm:spPr/>
      <dgm:t>
        <a:bodyPr/>
        <a:lstStyle/>
        <a:p>
          <a:endParaRPr lang="en-US"/>
        </a:p>
      </dgm:t>
    </dgm:pt>
    <dgm:pt modelId="{3C95F3F6-46F8-4FC0-93DE-AD3D828D3E69}" type="sibTrans" cxnId="{31DCDDE5-7DCC-46B5-AE3A-7AD2D25751C4}">
      <dgm:prSet/>
      <dgm:spPr/>
      <dgm:t>
        <a:bodyPr/>
        <a:lstStyle/>
        <a:p>
          <a:endParaRPr lang="en-US"/>
        </a:p>
      </dgm:t>
    </dgm:pt>
    <dgm:pt modelId="{1BB68F18-68F7-4642-87C6-E1604E2BFD5A}">
      <dgm:prSet phldrT="[Text]"/>
      <dgm:spPr>
        <a:xfrm>
          <a:off x="1353094" y="3091732"/>
          <a:ext cx="1293874" cy="1402742"/>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US">
              <a:solidFill>
                <a:sysClr val="window" lastClr="FFFFFF"/>
              </a:solidFill>
              <a:latin typeface="Cambria" pitchFamily="18" charset="0"/>
              <a:ea typeface="+mn-ea"/>
              <a:cs typeface="+mn-cs"/>
            </a:rPr>
            <a:t>Staff Members</a:t>
          </a:r>
        </a:p>
      </dgm:t>
    </dgm:pt>
    <dgm:pt modelId="{FFB4DF82-6DA2-47B4-A481-ACC18A3239E0}" type="parTrans" cxnId="{C0F65FDF-17AC-4001-A510-370B4CA0E863}">
      <dgm:prSet/>
      <dgm:spPr/>
      <dgm:t>
        <a:bodyPr/>
        <a:lstStyle/>
        <a:p>
          <a:endParaRPr lang="en-US"/>
        </a:p>
      </dgm:t>
    </dgm:pt>
    <dgm:pt modelId="{C617607E-5425-4E97-A8E3-7E9C36909E01}" type="sibTrans" cxnId="{C0F65FDF-17AC-4001-A510-370B4CA0E863}">
      <dgm:prSet/>
      <dgm:spPr/>
      <dgm:t>
        <a:bodyPr/>
        <a:lstStyle/>
        <a:p>
          <a:endParaRPr lang="en-US"/>
        </a:p>
      </dgm:t>
    </dgm:pt>
    <dgm:pt modelId="{EA8CCB83-7FD6-4048-BBA1-658E51733661}">
      <dgm:prSet phldrT="[Text]" custT="1"/>
      <dgm:spPr>
        <a:xfrm>
          <a:off x="4876" y="1325"/>
          <a:ext cx="8143646" cy="1402742"/>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US" sz="4800">
              <a:solidFill>
                <a:sysClr val="window" lastClr="FFFFFF"/>
              </a:solidFill>
              <a:latin typeface="Cambria" pitchFamily="18" charset="0"/>
              <a:ea typeface="+mn-ea"/>
              <a:cs typeface="+mn-cs"/>
            </a:rPr>
            <a:t>Ministry Coordinator</a:t>
          </a:r>
        </a:p>
      </dgm:t>
    </dgm:pt>
    <dgm:pt modelId="{648C7C39-739E-4CA8-AFA9-6863AF12F0C3}" type="sibTrans" cxnId="{A88C7F53-8CF3-45B7-91C9-39BF6B8FF988}">
      <dgm:prSet/>
      <dgm:spPr/>
      <dgm:t>
        <a:bodyPr/>
        <a:lstStyle/>
        <a:p>
          <a:endParaRPr lang="en-US"/>
        </a:p>
      </dgm:t>
    </dgm:pt>
    <dgm:pt modelId="{5686BEA4-CAD2-4628-A6A6-95B2B763CBF5}" type="parTrans" cxnId="{A88C7F53-8CF3-45B7-91C9-39BF6B8FF988}">
      <dgm:prSet/>
      <dgm:spPr/>
      <dgm:t>
        <a:bodyPr/>
        <a:lstStyle/>
        <a:p>
          <a:endParaRPr lang="en-US"/>
        </a:p>
      </dgm:t>
    </dgm:pt>
    <dgm:pt modelId="{6BD406D1-5840-48EF-92AA-F2A075600780}" type="pres">
      <dgm:prSet presAssocID="{D38C0C27-ADEF-403F-8D9A-024AA1D46F36}" presName="Name0" presStyleCnt="0">
        <dgm:presLayoutVars>
          <dgm:chPref val="1"/>
          <dgm:dir/>
          <dgm:animOne val="branch"/>
          <dgm:animLvl val="lvl"/>
          <dgm:resizeHandles/>
        </dgm:presLayoutVars>
      </dgm:prSet>
      <dgm:spPr/>
    </dgm:pt>
    <dgm:pt modelId="{F4EC4B15-636E-4F76-BC46-12E05C3EA5AE}" type="pres">
      <dgm:prSet presAssocID="{EA8CCB83-7FD6-4048-BBA1-658E51733661}" presName="vertOne" presStyleCnt="0"/>
      <dgm:spPr/>
    </dgm:pt>
    <dgm:pt modelId="{D0C38802-4B42-45F1-B714-3B660484C75A}" type="pres">
      <dgm:prSet presAssocID="{EA8CCB83-7FD6-4048-BBA1-658E51733661}" presName="txOne" presStyleLbl="node0" presStyleIdx="0" presStyleCnt="1">
        <dgm:presLayoutVars>
          <dgm:chPref val="3"/>
        </dgm:presLayoutVars>
      </dgm:prSet>
      <dgm:spPr/>
    </dgm:pt>
    <dgm:pt modelId="{4F76040D-CBBC-473E-96CD-508DC8700E79}" type="pres">
      <dgm:prSet presAssocID="{EA8CCB83-7FD6-4048-BBA1-658E51733661}" presName="parTransOne" presStyleCnt="0"/>
      <dgm:spPr/>
    </dgm:pt>
    <dgm:pt modelId="{9A53CE75-0834-48AC-8EEF-8A42DDD8DDA4}" type="pres">
      <dgm:prSet presAssocID="{EA8CCB83-7FD6-4048-BBA1-658E51733661}" presName="horzOne" presStyleCnt="0"/>
      <dgm:spPr/>
    </dgm:pt>
    <dgm:pt modelId="{4545CE60-D4AF-4F6E-BA70-0F012C15C547}" type="pres">
      <dgm:prSet presAssocID="{B52550D5-082E-4E9B-8465-36E8C2230430}" presName="vertTwo" presStyleCnt="0"/>
      <dgm:spPr/>
    </dgm:pt>
    <dgm:pt modelId="{3D452DA1-7D57-4B17-BDDF-176F80C2963C}" type="pres">
      <dgm:prSet presAssocID="{B52550D5-082E-4E9B-8465-36E8C2230430}" presName="txTwo" presStyleLbl="node2" presStyleIdx="0" presStyleCnt="3">
        <dgm:presLayoutVars>
          <dgm:chPref val="3"/>
        </dgm:presLayoutVars>
      </dgm:prSet>
      <dgm:spPr/>
    </dgm:pt>
    <dgm:pt modelId="{03E534CA-801B-4D9E-852A-5F45331E141F}" type="pres">
      <dgm:prSet presAssocID="{B52550D5-082E-4E9B-8465-36E8C2230430}" presName="parTransTwo" presStyleCnt="0"/>
      <dgm:spPr/>
    </dgm:pt>
    <dgm:pt modelId="{D40B2DB4-810D-42B2-B155-C2993E3C4CB7}" type="pres">
      <dgm:prSet presAssocID="{B52550D5-082E-4E9B-8465-36E8C2230430}" presName="horzTwo" presStyleCnt="0"/>
      <dgm:spPr/>
    </dgm:pt>
    <dgm:pt modelId="{22488890-8A13-4B1F-9588-CAF1BB9C202A}" type="pres">
      <dgm:prSet presAssocID="{BDF24469-A2F7-484C-8737-29AFEBAE72AC}" presName="vertThree" presStyleCnt="0"/>
      <dgm:spPr/>
    </dgm:pt>
    <dgm:pt modelId="{10320411-5BDE-43E0-BDA2-1D0E3760C6F3}" type="pres">
      <dgm:prSet presAssocID="{BDF24469-A2F7-484C-8737-29AFEBAE72AC}" presName="txThree" presStyleLbl="node3" presStyleIdx="0" presStyleCnt="6">
        <dgm:presLayoutVars>
          <dgm:chPref val="3"/>
        </dgm:presLayoutVars>
      </dgm:prSet>
      <dgm:spPr/>
    </dgm:pt>
    <dgm:pt modelId="{97113ABA-504E-448E-8404-A548457C4589}" type="pres">
      <dgm:prSet presAssocID="{BDF24469-A2F7-484C-8737-29AFEBAE72AC}" presName="horzThree" presStyleCnt="0"/>
      <dgm:spPr/>
    </dgm:pt>
    <dgm:pt modelId="{41F66E6C-34BA-473E-B16C-A4EB026A1EE4}" type="pres">
      <dgm:prSet presAssocID="{3C95F3F6-46F8-4FC0-93DE-AD3D828D3E69}" presName="sibSpaceThree" presStyleCnt="0"/>
      <dgm:spPr/>
    </dgm:pt>
    <dgm:pt modelId="{9EB5AFFB-873F-445E-A8D4-E900927B9212}" type="pres">
      <dgm:prSet presAssocID="{1BB68F18-68F7-4642-87C6-E1604E2BFD5A}" presName="vertThree" presStyleCnt="0"/>
      <dgm:spPr/>
    </dgm:pt>
    <dgm:pt modelId="{3D1BA51E-7B53-41A7-B6B4-34058AB891A8}" type="pres">
      <dgm:prSet presAssocID="{1BB68F18-68F7-4642-87C6-E1604E2BFD5A}" presName="txThree" presStyleLbl="node3" presStyleIdx="1" presStyleCnt="6">
        <dgm:presLayoutVars>
          <dgm:chPref val="3"/>
        </dgm:presLayoutVars>
      </dgm:prSet>
      <dgm:spPr/>
    </dgm:pt>
    <dgm:pt modelId="{32C50D4A-0E28-468A-8796-E5DD3CEE1088}" type="pres">
      <dgm:prSet presAssocID="{1BB68F18-68F7-4642-87C6-E1604E2BFD5A}" presName="horzThree" presStyleCnt="0"/>
      <dgm:spPr/>
    </dgm:pt>
    <dgm:pt modelId="{E0877B5B-4783-4584-A531-EDFAD6DE519F}" type="pres">
      <dgm:prSet presAssocID="{9D2D0668-2B4F-44F4-89A0-7E61E0DE17BF}" presName="sibSpaceTwo" presStyleCnt="0"/>
      <dgm:spPr/>
    </dgm:pt>
    <dgm:pt modelId="{BEAB82C5-C8BC-4D3E-A74C-E5783621CF0F}" type="pres">
      <dgm:prSet presAssocID="{2FCD354A-B4A4-497D-85CA-C1E024A8253B}" presName="vertTwo" presStyleCnt="0"/>
      <dgm:spPr/>
    </dgm:pt>
    <dgm:pt modelId="{11E15FBD-33F2-48F3-8E39-0EE79EB4CE1F}" type="pres">
      <dgm:prSet presAssocID="{2FCD354A-B4A4-497D-85CA-C1E024A8253B}" presName="txTwo" presStyleLbl="node2" presStyleIdx="1" presStyleCnt="3">
        <dgm:presLayoutVars>
          <dgm:chPref val="3"/>
        </dgm:presLayoutVars>
      </dgm:prSet>
      <dgm:spPr/>
    </dgm:pt>
    <dgm:pt modelId="{715DC350-A8F7-4D80-A0FA-AF0A5DD6B0D0}" type="pres">
      <dgm:prSet presAssocID="{2FCD354A-B4A4-497D-85CA-C1E024A8253B}" presName="parTransTwo" presStyleCnt="0"/>
      <dgm:spPr/>
    </dgm:pt>
    <dgm:pt modelId="{FFAD0928-FBC2-4E61-8C13-B420FFF70FF7}" type="pres">
      <dgm:prSet presAssocID="{2FCD354A-B4A4-497D-85CA-C1E024A8253B}" presName="horzTwo" presStyleCnt="0"/>
      <dgm:spPr/>
    </dgm:pt>
    <dgm:pt modelId="{41738894-313E-40E7-987F-D7AB3FB76838}" type="pres">
      <dgm:prSet presAssocID="{7FCD6F91-C301-45AB-9E54-496FE33E0898}" presName="vertThree" presStyleCnt="0"/>
      <dgm:spPr/>
    </dgm:pt>
    <dgm:pt modelId="{3D30306A-54A7-4EFE-B6CD-F4C807CD6F35}" type="pres">
      <dgm:prSet presAssocID="{7FCD6F91-C301-45AB-9E54-496FE33E0898}" presName="txThree" presStyleLbl="node3" presStyleIdx="2" presStyleCnt="6">
        <dgm:presLayoutVars>
          <dgm:chPref val="3"/>
        </dgm:presLayoutVars>
      </dgm:prSet>
      <dgm:spPr/>
    </dgm:pt>
    <dgm:pt modelId="{2CDECEA7-13CB-432D-8942-013A70CF74EB}" type="pres">
      <dgm:prSet presAssocID="{7FCD6F91-C301-45AB-9E54-496FE33E0898}" presName="horzThree" presStyleCnt="0"/>
      <dgm:spPr/>
    </dgm:pt>
    <dgm:pt modelId="{0DA1609F-0841-4190-AF7C-A0DC567B4E55}" type="pres">
      <dgm:prSet presAssocID="{CF1DC515-8DDD-4C03-B514-96911B1B8EA9}" presName="sibSpaceThree" presStyleCnt="0"/>
      <dgm:spPr/>
    </dgm:pt>
    <dgm:pt modelId="{B2061DBE-4C4D-4EA1-8901-FE8693892B93}" type="pres">
      <dgm:prSet presAssocID="{D6012F32-97E2-477E-AE1E-72450972CD94}" presName="vertThree" presStyleCnt="0"/>
      <dgm:spPr/>
    </dgm:pt>
    <dgm:pt modelId="{CB64471E-CF18-4DC6-BE5A-13106D3B9A92}" type="pres">
      <dgm:prSet presAssocID="{D6012F32-97E2-477E-AE1E-72450972CD94}" presName="txThree" presStyleLbl="node3" presStyleIdx="3" presStyleCnt="6">
        <dgm:presLayoutVars>
          <dgm:chPref val="3"/>
        </dgm:presLayoutVars>
      </dgm:prSet>
      <dgm:spPr/>
    </dgm:pt>
    <dgm:pt modelId="{5F004030-3840-49BF-8A26-44FB698F5B81}" type="pres">
      <dgm:prSet presAssocID="{D6012F32-97E2-477E-AE1E-72450972CD94}" presName="horzThree" presStyleCnt="0"/>
      <dgm:spPr/>
    </dgm:pt>
    <dgm:pt modelId="{5FA31C75-E19F-4DB6-AC9D-16E29C0C560E}" type="pres">
      <dgm:prSet presAssocID="{245703B6-B796-413B-A6F1-24A05F5EF788}" presName="sibSpaceTwo" presStyleCnt="0"/>
      <dgm:spPr/>
    </dgm:pt>
    <dgm:pt modelId="{C475A9D8-6DC4-4022-ACAC-0C4EDFF8301B}" type="pres">
      <dgm:prSet presAssocID="{19A2D8BB-1E83-40D1-9C37-EC1D8733B4C5}" presName="vertTwo" presStyleCnt="0"/>
      <dgm:spPr/>
    </dgm:pt>
    <dgm:pt modelId="{ABD655A7-E6FA-4E7F-A1AA-C06B2F433F52}" type="pres">
      <dgm:prSet presAssocID="{19A2D8BB-1E83-40D1-9C37-EC1D8733B4C5}" presName="txTwo" presStyleLbl="node2" presStyleIdx="2" presStyleCnt="3">
        <dgm:presLayoutVars>
          <dgm:chPref val="3"/>
        </dgm:presLayoutVars>
      </dgm:prSet>
      <dgm:spPr/>
    </dgm:pt>
    <dgm:pt modelId="{6D0D6800-3CC4-4FB3-89F1-8BD28668249F}" type="pres">
      <dgm:prSet presAssocID="{19A2D8BB-1E83-40D1-9C37-EC1D8733B4C5}" presName="parTransTwo" presStyleCnt="0"/>
      <dgm:spPr/>
    </dgm:pt>
    <dgm:pt modelId="{C90DA028-FD01-4BEC-8091-9F428F8A81C7}" type="pres">
      <dgm:prSet presAssocID="{19A2D8BB-1E83-40D1-9C37-EC1D8733B4C5}" presName="horzTwo" presStyleCnt="0"/>
      <dgm:spPr/>
    </dgm:pt>
    <dgm:pt modelId="{7870E6BD-78ED-4966-ABB5-CE369623C05C}" type="pres">
      <dgm:prSet presAssocID="{B99B0D3A-3D33-4B8E-9ED2-AD2AF76E1A9C}" presName="vertThree" presStyleCnt="0"/>
      <dgm:spPr/>
    </dgm:pt>
    <dgm:pt modelId="{BE4B9A84-F957-4A16-A6E5-39C7D365674C}" type="pres">
      <dgm:prSet presAssocID="{B99B0D3A-3D33-4B8E-9ED2-AD2AF76E1A9C}" presName="txThree" presStyleLbl="node3" presStyleIdx="4" presStyleCnt="6">
        <dgm:presLayoutVars>
          <dgm:chPref val="3"/>
        </dgm:presLayoutVars>
      </dgm:prSet>
      <dgm:spPr/>
    </dgm:pt>
    <dgm:pt modelId="{7B8500F2-40CF-4604-AE8A-B09D61DCA89F}" type="pres">
      <dgm:prSet presAssocID="{B99B0D3A-3D33-4B8E-9ED2-AD2AF76E1A9C}" presName="horzThree" presStyleCnt="0"/>
      <dgm:spPr/>
    </dgm:pt>
    <dgm:pt modelId="{ADEDE9A1-B7F7-4493-AE6E-73CE71DBD0DB}" type="pres">
      <dgm:prSet presAssocID="{5F816346-5395-41D5-BB30-65781E0BDB47}" presName="sibSpaceThree" presStyleCnt="0"/>
      <dgm:spPr/>
    </dgm:pt>
    <dgm:pt modelId="{33FD32C9-BDE6-4769-B004-264E7C75C2CC}" type="pres">
      <dgm:prSet presAssocID="{B55C9DE7-DFE3-4D7F-9923-8A45F1D20DC9}" presName="vertThree" presStyleCnt="0"/>
      <dgm:spPr/>
    </dgm:pt>
    <dgm:pt modelId="{AA60D32A-9E26-42C4-A5E5-8B4D6F7EB05F}" type="pres">
      <dgm:prSet presAssocID="{B55C9DE7-DFE3-4D7F-9923-8A45F1D20DC9}" presName="txThree" presStyleLbl="node3" presStyleIdx="5" presStyleCnt="6">
        <dgm:presLayoutVars>
          <dgm:chPref val="3"/>
        </dgm:presLayoutVars>
      </dgm:prSet>
      <dgm:spPr/>
    </dgm:pt>
    <dgm:pt modelId="{4E425FEE-52EF-4185-9EBA-6EA24AC9E733}" type="pres">
      <dgm:prSet presAssocID="{B55C9DE7-DFE3-4D7F-9923-8A45F1D20DC9}" presName="horzThree" presStyleCnt="0"/>
      <dgm:spPr/>
    </dgm:pt>
  </dgm:ptLst>
  <dgm:cxnLst>
    <dgm:cxn modelId="{E8235D10-0483-44AA-A8E0-054D6BF079A6}" srcId="{EA8CCB83-7FD6-4048-BBA1-658E51733661}" destId="{B52550D5-082E-4E9B-8465-36E8C2230430}" srcOrd="0" destOrd="0" parTransId="{7818A83A-B867-418E-AAAE-80F390968865}" sibTransId="{9D2D0668-2B4F-44F4-89A0-7E61E0DE17BF}"/>
    <dgm:cxn modelId="{C901B630-24AE-4EAB-AA91-5577C92D18B9}" type="presOf" srcId="{EA8CCB83-7FD6-4048-BBA1-658E51733661}" destId="{D0C38802-4B42-45F1-B714-3B660484C75A}" srcOrd="0" destOrd="0" presId="urn:microsoft.com/office/officeart/2005/8/layout/hierarchy4"/>
    <dgm:cxn modelId="{A8C33037-4D65-453D-B656-63C46B7300A1}" srcId="{EA8CCB83-7FD6-4048-BBA1-658E51733661}" destId="{19A2D8BB-1E83-40D1-9C37-EC1D8733B4C5}" srcOrd="2" destOrd="0" parTransId="{48E29FE7-971B-4861-A0C3-2E265F6BD254}" sibTransId="{C7335BB7-5FC7-4624-B9AB-A1908B8335EC}"/>
    <dgm:cxn modelId="{12976839-D372-4BA8-8CDC-35834ACF42E1}" type="presOf" srcId="{BDF24469-A2F7-484C-8737-29AFEBAE72AC}" destId="{10320411-5BDE-43E0-BDA2-1D0E3760C6F3}" srcOrd="0" destOrd="0" presId="urn:microsoft.com/office/officeart/2005/8/layout/hierarchy4"/>
    <dgm:cxn modelId="{26DE5E3B-9C6E-4D1C-9FE2-F6F3AC927871}" srcId="{19A2D8BB-1E83-40D1-9C37-EC1D8733B4C5}" destId="{B55C9DE7-DFE3-4D7F-9923-8A45F1D20DC9}" srcOrd="1" destOrd="0" parTransId="{D7E257EE-5733-499D-B310-6479CFA2C042}" sibTransId="{378241A7-A081-46CD-9222-0A52D26129D7}"/>
    <dgm:cxn modelId="{870F7E3C-943D-4B89-B0BD-E1825E5DA072}" srcId="{2FCD354A-B4A4-497D-85CA-C1E024A8253B}" destId="{D6012F32-97E2-477E-AE1E-72450972CD94}" srcOrd="1" destOrd="0" parTransId="{8CF01EAB-631C-44EA-A49E-618F10354E60}" sibTransId="{1AB1224C-9F90-414B-A80B-09CE7E0845D0}"/>
    <dgm:cxn modelId="{BAF0C841-EEBF-4220-8AD1-642EFF1FF4D8}" type="presOf" srcId="{19A2D8BB-1E83-40D1-9C37-EC1D8733B4C5}" destId="{ABD655A7-E6FA-4E7F-A1AA-C06B2F433F52}" srcOrd="0" destOrd="0" presId="urn:microsoft.com/office/officeart/2005/8/layout/hierarchy4"/>
    <dgm:cxn modelId="{AE73E242-07DD-4427-94FD-C63E7257DBAC}" srcId="{EA8CCB83-7FD6-4048-BBA1-658E51733661}" destId="{2FCD354A-B4A4-497D-85CA-C1E024A8253B}" srcOrd="1" destOrd="0" parTransId="{9F776FA8-3BAD-4C8F-AA29-D78D3CFCB001}" sibTransId="{245703B6-B796-413B-A6F1-24A05F5EF788}"/>
    <dgm:cxn modelId="{578A214F-FF34-4B68-9794-42225693AFD2}" type="presOf" srcId="{D38C0C27-ADEF-403F-8D9A-024AA1D46F36}" destId="{6BD406D1-5840-48EF-92AA-F2A075600780}" srcOrd="0" destOrd="0" presId="urn:microsoft.com/office/officeart/2005/8/layout/hierarchy4"/>
    <dgm:cxn modelId="{697EEF71-F40B-47E2-A1FF-60208A7FC7BC}" type="presOf" srcId="{7FCD6F91-C301-45AB-9E54-496FE33E0898}" destId="{3D30306A-54A7-4EFE-B6CD-F4C807CD6F35}" srcOrd="0" destOrd="0" presId="urn:microsoft.com/office/officeart/2005/8/layout/hierarchy4"/>
    <dgm:cxn modelId="{A88C7F53-8CF3-45B7-91C9-39BF6B8FF988}" srcId="{D38C0C27-ADEF-403F-8D9A-024AA1D46F36}" destId="{EA8CCB83-7FD6-4048-BBA1-658E51733661}" srcOrd="0" destOrd="0" parTransId="{5686BEA4-CAD2-4628-A6A6-95B2B763CBF5}" sibTransId="{648C7C39-739E-4CA8-AFA9-6863AF12F0C3}"/>
    <dgm:cxn modelId="{756CF384-DE49-41A4-AB0A-2486BF2623AE}" type="presOf" srcId="{D6012F32-97E2-477E-AE1E-72450972CD94}" destId="{CB64471E-CF18-4DC6-BE5A-13106D3B9A92}" srcOrd="0" destOrd="0" presId="urn:microsoft.com/office/officeart/2005/8/layout/hierarchy4"/>
    <dgm:cxn modelId="{C91E0B86-6B37-4B55-AEF0-A66D4E547A59}" type="presOf" srcId="{1BB68F18-68F7-4642-87C6-E1604E2BFD5A}" destId="{3D1BA51E-7B53-41A7-B6B4-34058AB891A8}" srcOrd="0" destOrd="0" presId="urn:microsoft.com/office/officeart/2005/8/layout/hierarchy4"/>
    <dgm:cxn modelId="{955C4497-34F2-4BC0-BD97-BB7CCE869AEE}" srcId="{2FCD354A-B4A4-497D-85CA-C1E024A8253B}" destId="{7FCD6F91-C301-45AB-9E54-496FE33E0898}" srcOrd="0" destOrd="0" parTransId="{A2CA70AC-D3AD-449A-AAAD-A294A49BECA0}" sibTransId="{CF1DC515-8DDD-4C03-B514-96911B1B8EA9}"/>
    <dgm:cxn modelId="{C80E70A0-D7D5-4319-A83E-4EF4A27DA30F}" type="presOf" srcId="{2FCD354A-B4A4-497D-85CA-C1E024A8253B}" destId="{11E15FBD-33F2-48F3-8E39-0EE79EB4CE1F}" srcOrd="0" destOrd="0" presId="urn:microsoft.com/office/officeart/2005/8/layout/hierarchy4"/>
    <dgm:cxn modelId="{8F8700A4-E9EF-453F-BD18-9161EC6ABB7C}" srcId="{19A2D8BB-1E83-40D1-9C37-EC1D8733B4C5}" destId="{B99B0D3A-3D33-4B8E-9ED2-AD2AF76E1A9C}" srcOrd="0" destOrd="0" parTransId="{21BD2AAA-BDAF-4297-BE25-D8D0344B437D}" sibTransId="{5F816346-5395-41D5-BB30-65781E0BDB47}"/>
    <dgm:cxn modelId="{23C98BAB-D6BB-4802-A03C-6F0572FD0D77}" type="presOf" srcId="{B99B0D3A-3D33-4B8E-9ED2-AD2AF76E1A9C}" destId="{BE4B9A84-F957-4A16-A6E5-39C7D365674C}" srcOrd="0" destOrd="0" presId="urn:microsoft.com/office/officeart/2005/8/layout/hierarchy4"/>
    <dgm:cxn modelId="{2659F7B9-4EAE-414D-915A-7ADD61581E0B}" type="presOf" srcId="{B52550D5-082E-4E9B-8465-36E8C2230430}" destId="{3D452DA1-7D57-4B17-BDDF-176F80C2963C}" srcOrd="0" destOrd="0" presId="urn:microsoft.com/office/officeart/2005/8/layout/hierarchy4"/>
    <dgm:cxn modelId="{53059BCC-D347-4312-BE10-F2E5EF986A76}" type="presOf" srcId="{B55C9DE7-DFE3-4D7F-9923-8A45F1D20DC9}" destId="{AA60D32A-9E26-42C4-A5E5-8B4D6F7EB05F}" srcOrd="0" destOrd="0" presId="urn:microsoft.com/office/officeart/2005/8/layout/hierarchy4"/>
    <dgm:cxn modelId="{C0F65FDF-17AC-4001-A510-370B4CA0E863}" srcId="{B52550D5-082E-4E9B-8465-36E8C2230430}" destId="{1BB68F18-68F7-4642-87C6-E1604E2BFD5A}" srcOrd="1" destOrd="0" parTransId="{FFB4DF82-6DA2-47B4-A481-ACC18A3239E0}" sibTransId="{C617607E-5425-4E97-A8E3-7E9C36909E01}"/>
    <dgm:cxn modelId="{31DCDDE5-7DCC-46B5-AE3A-7AD2D25751C4}" srcId="{B52550D5-082E-4E9B-8465-36E8C2230430}" destId="{BDF24469-A2F7-484C-8737-29AFEBAE72AC}" srcOrd="0" destOrd="0" parTransId="{58FCBD7E-6294-45A1-B72C-A9A0FDFDDE4E}" sibTransId="{3C95F3F6-46F8-4FC0-93DE-AD3D828D3E69}"/>
    <dgm:cxn modelId="{976FA2BC-EFDB-4664-983C-2AB808CB886E}" type="presParOf" srcId="{6BD406D1-5840-48EF-92AA-F2A075600780}" destId="{F4EC4B15-636E-4F76-BC46-12E05C3EA5AE}" srcOrd="0" destOrd="0" presId="urn:microsoft.com/office/officeart/2005/8/layout/hierarchy4"/>
    <dgm:cxn modelId="{0398F905-0105-4C18-8441-69A92CCD893B}" type="presParOf" srcId="{F4EC4B15-636E-4F76-BC46-12E05C3EA5AE}" destId="{D0C38802-4B42-45F1-B714-3B660484C75A}" srcOrd="0" destOrd="0" presId="urn:microsoft.com/office/officeart/2005/8/layout/hierarchy4"/>
    <dgm:cxn modelId="{D2D2551E-E018-4BFD-91B8-3DC0FDB7DD86}" type="presParOf" srcId="{F4EC4B15-636E-4F76-BC46-12E05C3EA5AE}" destId="{4F76040D-CBBC-473E-96CD-508DC8700E79}" srcOrd="1" destOrd="0" presId="urn:microsoft.com/office/officeart/2005/8/layout/hierarchy4"/>
    <dgm:cxn modelId="{B2086691-08F8-486F-98AD-1C4BCAD22A12}" type="presParOf" srcId="{F4EC4B15-636E-4F76-BC46-12E05C3EA5AE}" destId="{9A53CE75-0834-48AC-8EEF-8A42DDD8DDA4}" srcOrd="2" destOrd="0" presId="urn:microsoft.com/office/officeart/2005/8/layout/hierarchy4"/>
    <dgm:cxn modelId="{316DBF6F-3EA0-4A7E-8879-A300EF4B87DE}" type="presParOf" srcId="{9A53CE75-0834-48AC-8EEF-8A42DDD8DDA4}" destId="{4545CE60-D4AF-4F6E-BA70-0F012C15C547}" srcOrd="0" destOrd="0" presId="urn:microsoft.com/office/officeart/2005/8/layout/hierarchy4"/>
    <dgm:cxn modelId="{A68FF5C5-CF27-467C-94BD-B9B5086F4406}" type="presParOf" srcId="{4545CE60-D4AF-4F6E-BA70-0F012C15C547}" destId="{3D452DA1-7D57-4B17-BDDF-176F80C2963C}" srcOrd="0" destOrd="0" presId="urn:microsoft.com/office/officeart/2005/8/layout/hierarchy4"/>
    <dgm:cxn modelId="{3EB07E1C-6C76-4210-9EB5-FE086F076612}" type="presParOf" srcId="{4545CE60-D4AF-4F6E-BA70-0F012C15C547}" destId="{03E534CA-801B-4D9E-852A-5F45331E141F}" srcOrd="1" destOrd="0" presId="urn:microsoft.com/office/officeart/2005/8/layout/hierarchy4"/>
    <dgm:cxn modelId="{0E791E7C-921D-41EB-817C-16288562631D}" type="presParOf" srcId="{4545CE60-D4AF-4F6E-BA70-0F012C15C547}" destId="{D40B2DB4-810D-42B2-B155-C2993E3C4CB7}" srcOrd="2" destOrd="0" presId="urn:microsoft.com/office/officeart/2005/8/layout/hierarchy4"/>
    <dgm:cxn modelId="{F087B66B-FD69-44BB-910E-8BFC37D85810}" type="presParOf" srcId="{D40B2DB4-810D-42B2-B155-C2993E3C4CB7}" destId="{22488890-8A13-4B1F-9588-CAF1BB9C202A}" srcOrd="0" destOrd="0" presId="urn:microsoft.com/office/officeart/2005/8/layout/hierarchy4"/>
    <dgm:cxn modelId="{930DD970-C67C-4398-8FAB-4C9CD245E6A7}" type="presParOf" srcId="{22488890-8A13-4B1F-9588-CAF1BB9C202A}" destId="{10320411-5BDE-43E0-BDA2-1D0E3760C6F3}" srcOrd="0" destOrd="0" presId="urn:microsoft.com/office/officeart/2005/8/layout/hierarchy4"/>
    <dgm:cxn modelId="{508E6AD3-AAB0-439C-A0BE-C75BC6DA3AB0}" type="presParOf" srcId="{22488890-8A13-4B1F-9588-CAF1BB9C202A}" destId="{97113ABA-504E-448E-8404-A548457C4589}" srcOrd="1" destOrd="0" presId="urn:microsoft.com/office/officeart/2005/8/layout/hierarchy4"/>
    <dgm:cxn modelId="{4CDB6817-CC5E-4FFA-BDE8-DA544DCBC4B1}" type="presParOf" srcId="{D40B2DB4-810D-42B2-B155-C2993E3C4CB7}" destId="{41F66E6C-34BA-473E-B16C-A4EB026A1EE4}" srcOrd="1" destOrd="0" presId="urn:microsoft.com/office/officeart/2005/8/layout/hierarchy4"/>
    <dgm:cxn modelId="{16324408-8351-4845-9D0D-BA22A9C74066}" type="presParOf" srcId="{D40B2DB4-810D-42B2-B155-C2993E3C4CB7}" destId="{9EB5AFFB-873F-445E-A8D4-E900927B9212}" srcOrd="2" destOrd="0" presId="urn:microsoft.com/office/officeart/2005/8/layout/hierarchy4"/>
    <dgm:cxn modelId="{8666CC12-66DE-4C2D-89AE-5D521FB4EAD1}" type="presParOf" srcId="{9EB5AFFB-873F-445E-A8D4-E900927B9212}" destId="{3D1BA51E-7B53-41A7-B6B4-34058AB891A8}" srcOrd="0" destOrd="0" presId="urn:microsoft.com/office/officeart/2005/8/layout/hierarchy4"/>
    <dgm:cxn modelId="{6A948178-45B5-4CCF-AC6A-4D8135E4A895}" type="presParOf" srcId="{9EB5AFFB-873F-445E-A8D4-E900927B9212}" destId="{32C50D4A-0E28-468A-8796-E5DD3CEE1088}" srcOrd="1" destOrd="0" presId="urn:microsoft.com/office/officeart/2005/8/layout/hierarchy4"/>
    <dgm:cxn modelId="{1DBDDE8C-9405-4805-95C0-38D6F3480381}" type="presParOf" srcId="{9A53CE75-0834-48AC-8EEF-8A42DDD8DDA4}" destId="{E0877B5B-4783-4584-A531-EDFAD6DE519F}" srcOrd="1" destOrd="0" presId="urn:microsoft.com/office/officeart/2005/8/layout/hierarchy4"/>
    <dgm:cxn modelId="{E8D2FEB5-8001-4FD1-925B-12269F42CA1F}" type="presParOf" srcId="{9A53CE75-0834-48AC-8EEF-8A42DDD8DDA4}" destId="{BEAB82C5-C8BC-4D3E-A74C-E5783621CF0F}" srcOrd="2" destOrd="0" presId="urn:microsoft.com/office/officeart/2005/8/layout/hierarchy4"/>
    <dgm:cxn modelId="{1035BAFD-4429-411E-8DB8-F783CC650E2B}" type="presParOf" srcId="{BEAB82C5-C8BC-4D3E-A74C-E5783621CF0F}" destId="{11E15FBD-33F2-48F3-8E39-0EE79EB4CE1F}" srcOrd="0" destOrd="0" presId="urn:microsoft.com/office/officeart/2005/8/layout/hierarchy4"/>
    <dgm:cxn modelId="{CD93634C-5B50-4E15-9E7D-B1FCC6FE39D6}" type="presParOf" srcId="{BEAB82C5-C8BC-4D3E-A74C-E5783621CF0F}" destId="{715DC350-A8F7-4D80-A0FA-AF0A5DD6B0D0}" srcOrd="1" destOrd="0" presId="urn:microsoft.com/office/officeart/2005/8/layout/hierarchy4"/>
    <dgm:cxn modelId="{F5DE779E-C3E6-409E-A1A5-4D5D7A82E4CE}" type="presParOf" srcId="{BEAB82C5-C8BC-4D3E-A74C-E5783621CF0F}" destId="{FFAD0928-FBC2-4E61-8C13-B420FFF70FF7}" srcOrd="2" destOrd="0" presId="urn:microsoft.com/office/officeart/2005/8/layout/hierarchy4"/>
    <dgm:cxn modelId="{33630800-E209-4AA7-9B24-849705C2BD72}" type="presParOf" srcId="{FFAD0928-FBC2-4E61-8C13-B420FFF70FF7}" destId="{41738894-313E-40E7-987F-D7AB3FB76838}" srcOrd="0" destOrd="0" presId="urn:microsoft.com/office/officeart/2005/8/layout/hierarchy4"/>
    <dgm:cxn modelId="{D6BD152D-D322-45C2-82A1-05E472EC61DA}" type="presParOf" srcId="{41738894-313E-40E7-987F-D7AB3FB76838}" destId="{3D30306A-54A7-4EFE-B6CD-F4C807CD6F35}" srcOrd="0" destOrd="0" presId="urn:microsoft.com/office/officeart/2005/8/layout/hierarchy4"/>
    <dgm:cxn modelId="{6985183A-4FE7-4541-BE6C-B1B1B3493254}" type="presParOf" srcId="{41738894-313E-40E7-987F-D7AB3FB76838}" destId="{2CDECEA7-13CB-432D-8942-013A70CF74EB}" srcOrd="1" destOrd="0" presId="urn:microsoft.com/office/officeart/2005/8/layout/hierarchy4"/>
    <dgm:cxn modelId="{23523A8D-26B9-422E-AE67-76F76C428E6C}" type="presParOf" srcId="{FFAD0928-FBC2-4E61-8C13-B420FFF70FF7}" destId="{0DA1609F-0841-4190-AF7C-A0DC567B4E55}" srcOrd="1" destOrd="0" presId="urn:microsoft.com/office/officeart/2005/8/layout/hierarchy4"/>
    <dgm:cxn modelId="{AE82F9BB-D73E-4144-9013-70B08B493A7D}" type="presParOf" srcId="{FFAD0928-FBC2-4E61-8C13-B420FFF70FF7}" destId="{B2061DBE-4C4D-4EA1-8901-FE8693892B93}" srcOrd="2" destOrd="0" presId="urn:microsoft.com/office/officeart/2005/8/layout/hierarchy4"/>
    <dgm:cxn modelId="{2E19EB60-ADE9-432A-A75E-EA216D8FC5B6}" type="presParOf" srcId="{B2061DBE-4C4D-4EA1-8901-FE8693892B93}" destId="{CB64471E-CF18-4DC6-BE5A-13106D3B9A92}" srcOrd="0" destOrd="0" presId="urn:microsoft.com/office/officeart/2005/8/layout/hierarchy4"/>
    <dgm:cxn modelId="{F2D3586D-6FD8-4E5F-BA35-3CBEB04B8675}" type="presParOf" srcId="{B2061DBE-4C4D-4EA1-8901-FE8693892B93}" destId="{5F004030-3840-49BF-8A26-44FB698F5B81}" srcOrd="1" destOrd="0" presId="urn:microsoft.com/office/officeart/2005/8/layout/hierarchy4"/>
    <dgm:cxn modelId="{C4A0253D-CA38-4135-BF30-270C8B2A7304}" type="presParOf" srcId="{9A53CE75-0834-48AC-8EEF-8A42DDD8DDA4}" destId="{5FA31C75-E19F-4DB6-AC9D-16E29C0C560E}" srcOrd="3" destOrd="0" presId="urn:microsoft.com/office/officeart/2005/8/layout/hierarchy4"/>
    <dgm:cxn modelId="{F13E9420-F12E-4CEB-9064-695F8A22967E}" type="presParOf" srcId="{9A53CE75-0834-48AC-8EEF-8A42DDD8DDA4}" destId="{C475A9D8-6DC4-4022-ACAC-0C4EDFF8301B}" srcOrd="4" destOrd="0" presId="urn:microsoft.com/office/officeart/2005/8/layout/hierarchy4"/>
    <dgm:cxn modelId="{A8C1368B-56FA-4E78-910B-2F7E9AF6E574}" type="presParOf" srcId="{C475A9D8-6DC4-4022-ACAC-0C4EDFF8301B}" destId="{ABD655A7-E6FA-4E7F-A1AA-C06B2F433F52}" srcOrd="0" destOrd="0" presId="urn:microsoft.com/office/officeart/2005/8/layout/hierarchy4"/>
    <dgm:cxn modelId="{4C32CA67-D806-48AB-B45F-2F00988E0F32}" type="presParOf" srcId="{C475A9D8-6DC4-4022-ACAC-0C4EDFF8301B}" destId="{6D0D6800-3CC4-4FB3-89F1-8BD28668249F}" srcOrd="1" destOrd="0" presId="urn:microsoft.com/office/officeart/2005/8/layout/hierarchy4"/>
    <dgm:cxn modelId="{EFB1F8E7-8544-4DBA-8DA9-9674657C486C}" type="presParOf" srcId="{C475A9D8-6DC4-4022-ACAC-0C4EDFF8301B}" destId="{C90DA028-FD01-4BEC-8091-9F428F8A81C7}" srcOrd="2" destOrd="0" presId="urn:microsoft.com/office/officeart/2005/8/layout/hierarchy4"/>
    <dgm:cxn modelId="{E2C519A0-E407-4FB2-9442-21ED76CD98C6}" type="presParOf" srcId="{C90DA028-FD01-4BEC-8091-9F428F8A81C7}" destId="{7870E6BD-78ED-4966-ABB5-CE369623C05C}" srcOrd="0" destOrd="0" presId="urn:microsoft.com/office/officeart/2005/8/layout/hierarchy4"/>
    <dgm:cxn modelId="{6E8AB017-5B21-4342-8332-868B32770CED}" type="presParOf" srcId="{7870E6BD-78ED-4966-ABB5-CE369623C05C}" destId="{BE4B9A84-F957-4A16-A6E5-39C7D365674C}" srcOrd="0" destOrd="0" presId="urn:microsoft.com/office/officeart/2005/8/layout/hierarchy4"/>
    <dgm:cxn modelId="{121875D8-DBA6-45B5-9D27-EEAFBD23EEA5}" type="presParOf" srcId="{7870E6BD-78ED-4966-ABB5-CE369623C05C}" destId="{7B8500F2-40CF-4604-AE8A-B09D61DCA89F}" srcOrd="1" destOrd="0" presId="urn:microsoft.com/office/officeart/2005/8/layout/hierarchy4"/>
    <dgm:cxn modelId="{DB2EC0D6-7575-486B-BFCC-8D0A42170A1F}" type="presParOf" srcId="{C90DA028-FD01-4BEC-8091-9F428F8A81C7}" destId="{ADEDE9A1-B7F7-4493-AE6E-73CE71DBD0DB}" srcOrd="1" destOrd="0" presId="urn:microsoft.com/office/officeart/2005/8/layout/hierarchy4"/>
    <dgm:cxn modelId="{01F59E32-CF2E-4C3A-9E4A-822984F615E1}" type="presParOf" srcId="{C90DA028-FD01-4BEC-8091-9F428F8A81C7}" destId="{33FD32C9-BDE6-4769-B004-264E7C75C2CC}" srcOrd="2" destOrd="0" presId="urn:microsoft.com/office/officeart/2005/8/layout/hierarchy4"/>
    <dgm:cxn modelId="{CF642829-2C19-4EC2-B567-37C2A7BF3A75}" type="presParOf" srcId="{33FD32C9-BDE6-4769-B004-264E7C75C2CC}" destId="{AA60D32A-9E26-42C4-A5E5-8B4D6F7EB05F}" srcOrd="0" destOrd="0" presId="urn:microsoft.com/office/officeart/2005/8/layout/hierarchy4"/>
    <dgm:cxn modelId="{5BC493E3-52F4-4FBF-9D1C-06793480EC02}" type="presParOf" srcId="{33FD32C9-BDE6-4769-B004-264E7C75C2CC}" destId="{4E425FEE-52EF-4185-9EBA-6EA24AC9E733}"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FDB2EA3-DA12-4235-BAB9-0FCEE4C548D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9B55865F-A247-44D7-BC47-5403BCB2BDA1}">
      <dgm:prSet phldrT="[Text]"/>
      <dgm:spPr>
        <a:xfrm>
          <a:off x="407670" y="33899"/>
          <a:ext cx="5707380" cy="590400"/>
        </a:xfrm>
        <a:prstGeom prst="round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US">
              <a:solidFill>
                <a:sysClr val="window" lastClr="FFFFFF"/>
              </a:solidFill>
              <a:latin typeface="Cambria" pitchFamily="18" charset="0"/>
              <a:ea typeface="+mn-ea"/>
              <a:cs typeface="+mn-cs"/>
            </a:rPr>
            <a:t>Buddy Ministry</a:t>
          </a:r>
        </a:p>
      </dgm:t>
    </dgm:pt>
    <dgm:pt modelId="{9DCB8398-1ED3-44D3-AA6B-B1E03848CE26}" type="parTrans" cxnId="{660D4554-4457-42C1-A0D1-6FABFAC69C6F}">
      <dgm:prSet/>
      <dgm:spPr/>
      <dgm:t>
        <a:bodyPr/>
        <a:lstStyle/>
        <a:p>
          <a:endParaRPr lang="en-US"/>
        </a:p>
      </dgm:t>
    </dgm:pt>
    <dgm:pt modelId="{B588753D-9966-40E9-BDD4-F9CDAFC8AD47}" type="sibTrans" cxnId="{660D4554-4457-42C1-A0D1-6FABFAC69C6F}">
      <dgm:prSet/>
      <dgm:spPr/>
      <dgm:t>
        <a:bodyPr/>
        <a:lstStyle/>
        <a:p>
          <a:endParaRPr lang="en-US"/>
        </a:p>
      </dgm:t>
    </dgm:pt>
    <dgm:pt modelId="{50D6ADEB-44A1-4224-879A-1E8F8CD17C30}">
      <dgm:prSet phldrT="[Text]"/>
      <dgm:spPr>
        <a:xfrm>
          <a:off x="407670" y="941100"/>
          <a:ext cx="5707380" cy="590400"/>
        </a:xfrm>
        <a:prstGeom prst="round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US">
              <a:solidFill>
                <a:sysClr val="window" lastClr="FFFFFF"/>
              </a:solidFill>
              <a:latin typeface="Cambria" pitchFamily="18" charset="0"/>
              <a:ea typeface="+mn-ea"/>
              <a:cs typeface="+mn-cs"/>
            </a:rPr>
            <a:t>Sensory Space</a:t>
          </a:r>
        </a:p>
      </dgm:t>
    </dgm:pt>
    <dgm:pt modelId="{ED18362C-AE53-402F-91A9-92B127EB37EB}" type="parTrans" cxnId="{8A6B3475-4984-45D2-9227-9CC09D99109E}">
      <dgm:prSet/>
      <dgm:spPr/>
      <dgm:t>
        <a:bodyPr/>
        <a:lstStyle/>
        <a:p>
          <a:endParaRPr lang="en-US"/>
        </a:p>
      </dgm:t>
    </dgm:pt>
    <dgm:pt modelId="{4B5A628B-AEF6-46BA-8CD1-23767FA6D2B1}" type="sibTrans" cxnId="{8A6B3475-4984-45D2-9227-9CC09D99109E}">
      <dgm:prSet/>
      <dgm:spPr/>
      <dgm:t>
        <a:bodyPr/>
        <a:lstStyle/>
        <a:p>
          <a:endParaRPr lang="en-US"/>
        </a:p>
      </dgm:t>
    </dgm:pt>
    <dgm:pt modelId="{CE0CDEBF-5C09-4511-B19B-4F689A122BF6}">
      <dgm:prSet phldrT="[Text]"/>
      <dgm:spPr>
        <a:xfrm>
          <a:off x="407670" y="1848300"/>
          <a:ext cx="5707380" cy="590400"/>
        </a:xfrm>
        <a:prstGeom prst="round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US">
              <a:solidFill>
                <a:sysClr val="window" lastClr="FFFFFF"/>
              </a:solidFill>
              <a:latin typeface="Cambria" pitchFamily="18" charset="0"/>
              <a:ea typeface="+mn-ea"/>
              <a:cs typeface="+mn-cs"/>
            </a:rPr>
            <a:t>Self-Contained Instruction</a:t>
          </a:r>
        </a:p>
      </dgm:t>
    </dgm:pt>
    <dgm:pt modelId="{2399EBA3-7DA9-49A1-B4F2-83972C54250E}" type="parTrans" cxnId="{72E0D41B-FE70-47D7-B3F7-C4A6BE60A4AF}">
      <dgm:prSet/>
      <dgm:spPr/>
      <dgm:t>
        <a:bodyPr/>
        <a:lstStyle/>
        <a:p>
          <a:endParaRPr lang="en-US"/>
        </a:p>
      </dgm:t>
    </dgm:pt>
    <dgm:pt modelId="{BCD6A5B8-1095-48E7-8D53-05AAEE43683D}" type="sibTrans" cxnId="{72E0D41B-FE70-47D7-B3F7-C4A6BE60A4AF}">
      <dgm:prSet/>
      <dgm:spPr/>
      <dgm:t>
        <a:bodyPr/>
        <a:lstStyle/>
        <a:p>
          <a:endParaRPr lang="en-US"/>
        </a:p>
      </dgm:t>
    </dgm:pt>
    <dgm:pt modelId="{121923A3-2539-45E7-97BD-E3E184099C68}">
      <dgm:prSet phldrT="[Text]"/>
      <dgm:spPr>
        <a:xfrm>
          <a:off x="407670" y="2755500"/>
          <a:ext cx="5707380" cy="590400"/>
        </a:xfrm>
        <a:prstGeom prst="round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US">
              <a:solidFill>
                <a:sysClr val="window" lastClr="FFFFFF"/>
              </a:solidFill>
              <a:latin typeface="Cambria" pitchFamily="18" charset="0"/>
              <a:ea typeface="+mn-ea"/>
              <a:cs typeface="+mn-cs"/>
            </a:rPr>
            <a:t>Respite</a:t>
          </a:r>
        </a:p>
      </dgm:t>
    </dgm:pt>
    <dgm:pt modelId="{A783CC22-DD20-4FAD-A445-246C40107221}" type="parTrans" cxnId="{CD3D7C71-EBCD-412F-B15C-471DAED6906A}">
      <dgm:prSet/>
      <dgm:spPr/>
      <dgm:t>
        <a:bodyPr/>
        <a:lstStyle/>
        <a:p>
          <a:endParaRPr lang="en-US"/>
        </a:p>
      </dgm:t>
    </dgm:pt>
    <dgm:pt modelId="{AEF228AE-9830-4A54-A17F-7F3EAA4DC3F1}" type="sibTrans" cxnId="{CD3D7C71-EBCD-412F-B15C-471DAED6906A}">
      <dgm:prSet/>
      <dgm:spPr/>
      <dgm:t>
        <a:bodyPr/>
        <a:lstStyle/>
        <a:p>
          <a:endParaRPr lang="en-US"/>
        </a:p>
      </dgm:t>
    </dgm:pt>
    <dgm:pt modelId="{29361D71-2FC3-4BF7-B7C5-B7E404E89943}">
      <dgm:prSet phldrT="[Text]"/>
      <dgm:spPr>
        <a:xfrm>
          <a:off x="407670" y="3662700"/>
          <a:ext cx="5707380" cy="590400"/>
        </a:xfrm>
        <a:prstGeom prst="round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US">
              <a:solidFill>
                <a:sysClr val="window" lastClr="FFFFFF"/>
              </a:solidFill>
              <a:latin typeface="Cambria" pitchFamily="18" charset="0"/>
              <a:ea typeface="+mn-ea"/>
              <a:cs typeface="+mn-cs"/>
            </a:rPr>
            <a:t>Support Groups</a:t>
          </a:r>
        </a:p>
      </dgm:t>
    </dgm:pt>
    <dgm:pt modelId="{488BF894-AF26-44DF-868F-3A21FCABBF5E}" type="parTrans" cxnId="{15D56075-EFE7-4FCA-BD36-B4BFEA3C6FC4}">
      <dgm:prSet/>
      <dgm:spPr/>
      <dgm:t>
        <a:bodyPr/>
        <a:lstStyle/>
        <a:p>
          <a:endParaRPr lang="en-US"/>
        </a:p>
      </dgm:t>
    </dgm:pt>
    <dgm:pt modelId="{8E43DF6F-67C7-4AD7-B642-905FEE7805B4}" type="sibTrans" cxnId="{15D56075-EFE7-4FCA-BD36-B4BFEA3C6FC4}">
      <dgm:prSet/>
      <dgm:spPr/>
      <dgm:t>
        <a:bodyPr/>
        <a:lstStyle/>
        <a:p>
          <a:endParaRPr lang="en-US"/>
        </a:p>
      </dgm:t>
    </dgm:pt>
    <dgm:pt modelId="{933B179A-CCBA-4DB9-9133-AAB80C69A9D2}" type="pres">
      <dgm:prSet presAssocID="{AFDB2EA3-DA12-4235-BAB9-0FCEE4C548D6}" presName="linear" presStyleCnt="0">
        <dgm:presLayoutVars>
          <dgm:dir/>
          <dgm:animLvl val="lvl"/>
          <dgm:resizeHandles val="exact"/>
        </dgm:presLayoutVars>
      </dgm:prSet>
      <dgm:spPr/>
    </dgm:pt>
    <dgm:pt modelId="{1483D4A8-85A9-4D1A-9017-AC1D9FD25154}" type="pres">
      <dgm:prSet presAssocID="{9B55865F-A247-44D7-BC47-5403BCB2BDA1}" presName="parentLin" presStyleCnt="0"/>
      <dgm:spPr/>
    </dgm:pt>
    <dgm:pt modelId="{E162C9E4-8785-4123-AEDE-9E9713094E10}" type="pres">
      <dgm:prSet presAssocID="{9B55865F-A247-44D7-BC47-5403BCB2BDA1}" presName="parentLeftMargin" presStyleLbl="node1" presStyleIdx="0" presStyleCnt="5"/>
      <dgm:spPr/>
    </dgm:pt>
    <dgm:pt modelId="{97A057D8-BFE2-4212-AB87-763D75828978}" type="pres">
      <dgm:prSet presAssocID="{9B55865F-A247-44D7-BC47-5403BCB2BDA1}" presName="parentText" presStyleLbl="node1" presStyleIdx="0" presStyleCnt="5">
        <dgm:presLayoutVars>
          <dgm:chMax val="0"/>
          <dgm:bulletEnabled val="1"/>
        </dgm:presLayoutVars>
      </dgm:prSet>
      <dgm:spPr/>
    </dgm:pt>
    <dgm:pt modelId="{816A14B3-E8B8-4BAA-883C-15128B2A6F03}" type="pres">
      <dgm:prSet presAssocID="{9B55865F-A247-44D7-BC47-5403BCB2BDA1}" presName="negativeSpace" presStyleCnt="0"/>
      <dgm:spPr/>
    </dgm:pt>
    <dgm:pt modelId="{F65D4688-A9F1-4490-A263-5CDBAE92B52D}" type="pres">
      <dgm:prSet presAssocID="{9B55865F-A247-44D7-BC47-5403BCB2BDA1}" presName="childText" presStyleLbl="conFgAcc1" presStyleIdx="0" presStyleCnt="5">
        <dgm:presLayoutVars>
          <dgm:bulletEnabled val="1"/>
        </dgm:presLayoutVars>
      </dgm:prSet>
      <dgm:spPr>
        <a:xfrm>
          <a:off x="0" y="329099"/>
          <a:ext cx="8153400" cy="504000"/>
        </a:xfrm>
        <a:prstGeom prst="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pt>
    <dgm:pt modelId="{E20EE5E3-4AF4-406A-82FD-E69D5905D3A3}" type="pres">
      <dgm:prSet presAssocID="{B588753D-9966-40E9-BDD4-F9CDAFC8AD47}" presName="spaceBetweenRectangles" presStyleCnt="0"/>
      <dgm:spPr/>
    </dgm:pt>
    <dgm:pt modelId="{0DDE3275-9BB4-4C9F-AB57-97D52FAD7823}" type="pres">
      <dgm:prSet presAssocID="{50D6ADEB-44A1-4224-879A-1E8F8CD17C30}" presName="parentLin" presStyleCnt="0"/>
      <dgm:spPr/>
    </dgm:pt>
    <dgm:pt modelId="{FA544DD4-B2D3-4674-A086-D5F8D3A198F0}" type="pres">
      <dgm:prSet presAssocID="{50D6ADEB-44A1-4224-879A-1E8F8CD17C30}" presName="parentLeftMargin" presStyleLbl="node1" presStyleIdx="0" presStyleCnt="5"/>
      <dgm:spPr/>
    </dgm:pt>
    <dgm:pt modelId="{A528E619-AA27-4DE2-8626-89C4B8BBED07}" type="pres">
      <dgm:prSet presAssocID="{50D6ADEB-44A1-4224-879A-1E8F8CD17C30}" presName="parentText" presStyleLbl="node1" presStyleIdx="1" presStyleCnt="5">
        <dgm:presLayoutVars>
          <dgm:chMax val="0"/>
          <dgm:bulletEnabled val="1"/>
        </dgm:presLayoutVars>
      </dgm:prSet>
      <dgm:spPr/>
    </dgm:pt>
    <dgm:pt modelId="{B1FFAA30-E313-471C-89F8-0E4623FBE0F3}" type="pres">
      <dgm:prSet presAssocID="{50D6ADEB-44A1-4224-879A-1E8F8CD17C30}" presName="negativeSpace" presStyleCnt="0"/>
      <dgm:spPr/>
    </dgm:pt>
    <dgm:pt modelId="{BC6FEC1A-7EAC-4B75-BB79-3C75B7EEF156}" type="pres">
      <dgm:prSet presAssocID="{50D6ADEB-44A1-4224-879A-1E8F8CD17C30}" presName="childText" presStyleLbl="conFgAcc1" presStyleIdx="1" presStyleCnt="5">
        <dgm:presLayoutVars>
          <dgm:bulletEnabled val="1"/>
        </dgm:presLayoutVars>
      </dgm:prSet>
      <dgm:spPr>
        <a:xfrm>
          <a:off x="0" y="1236300"/>
          <a:ext cx="8153400" cy="504000"/>
        </a:xfrm>
        <a:prstGeom prst="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pt>
    <dgm:pt modelId="{0E471183-B140-43C0-BFFB-8CEDC282CCCB}" type="pres">
      <dgm:prSet presAssocID="{4B5A628B-AEF6-46BA-8CD1-23767FA6D2B1}" presName="spaceBetweenRectangles" presStyleCnt="0"/>
      <dgm:spPr/>
    </dgm:pt>
    <dgm:pt modelId="{C71254E7-B6CC-4B05-8BD6-6079C7880FF3}" type="pres">
      <dgm:prSet presAssocID="{CE0CDEBF-5C09-4511-B19B-4F689A122BF6}" presName="parentLin" presStyleCnt="0"/>
      <dgm:spPr/>
    </dgm:pt>
    <dgm:pt modelId="{32AE9039-B1C0-4856-A3B1-0EC6C733D5B4}" type="pres">
      <dgm:prSet presAssocID="{CE0CDEBF-5C09-4511-B19B-4F689A122BF6}" presName="parentLeftMargin" presStyleLbl="node1" presStyleIdx="1" presStyleCnt="5"/>
      <dgm:spPr/>
    </dgm:pt>
    <dgm:pt modelId="{78383A7D-F570-4676-AF18-4EB5D3696C8B}" type="pres">
      <dgm:prSet presAssocID="{CE0CDEBF-5C09-4511-B19B-4F689A122BF6}" presName="parentText" presStyleLbl="node1" presStyleIdx="2" presStyleCnt="5">
        <dgm:presLayoutVars>
          <dgm:chMax val="0"/>
          <dgm:bulletEnabled val="1"/>
        </dgm:presLayoutVars>
      </dgm:prSet>
      <dgm:spPr/>
    </dgm:pt>
    <dgm:pt modelId="{E781E598-4D53-400F-90DF-398613F2D790}" type="pres">
      <dgm:prSet presAssocID="{CE0CDEBF-5C09-4511-B19B-4F689A122BF6}" presName="negativeSpace" presStyleCnt="0"/>
      <dgm:spPr/>
    </dgm:pt>
    <dgm:pt modelId="{5D7C596E-E4E1-4698-B47A-F915CE279149}" type="pres">
      <dgm:prSet presAssocID="{CE0CDEBF-5C09-4511-B19B-4F689A122BF6}" presName="childText" presStyleLbl="conFgAcc1" presStyleIdx="2" presStyleCnt="5">
        <dgm:presLayoutVars>
          <dgm:bulletEnabled val="1"/>
        </dgm:presLayoutVars>
      </dgm:prSet>
      <dgm:spPr>
        <a:xfrm>
          <a:off x="0" y="2143500"/>
          <a:ext cx="8153400" cy="504000"/>
        </a:xfrm>
        <a:prstGeom prst="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pt>
    <dgm:pt modelId="{2D190895-3C28-41EE-A891-CE3DF58A2C74}" type="pres">
      <dgm:prSet presAssocID="{BCD6A5B8-1095-48E7-8D53-05AAEE43683D}" presName="spaceBetweenRectangles" presStyleCnt="0"/>
      <dgm:spPr/>
    </dgm:pt>
    <dgm:pt modelId="{1F14D7FA-4684-468D-B64A-DC7ADBE87174}" type="pres">
      <dgm:prSet presAssocID="{121923A3-2539-45E7-97BD-E3E184099C68}" presName="parentLin" presStyleCnt="0"/>
      <dgm:spPr/>
    </dgm:pt>
    <dgm:pt modelId="{CC00824D-BD36-435E-902C-7FCE0CC84150}" type="pres">
      <dgm:prSet presAssocID="{121923A3-2539-45E7-97BD-E3E184099C68}" presName="parentLeftMargin" presStyleLbl="node1" presStyleIdx="2" presStyleCnt="5"/>
      <dgm:spPr/>
    </dgm:pt>
    <dgm:pt modelId="{B2EE8CCE-4497-40E7-9860-D8A49751CCE9}" type="pres">
      <dgm:prSet presAssocID="{121923A3-2539-45E7-97BD-E3E184099C68}" presName="parentText" presStyleLbl="node1" presStyleIdx="3" presStyleCnt="5">
        <dgm:presLayoutVars>
          <dgm:chMax val="0"/>
          <dgm:bulletEnabled val="1"/>
        </dgm:presLayoutVars>
      </dgm:prSet>
      <dgm:spPr/>
    </dgm:pt>
    <dgm:pt modelId="{924B74D2-CA75-4ABA-9C4E-41C547F71EDF}" type="pres">
      <dgm:prSet presAssocID="{121923A3-2539-45E7-97BD-E3E184099C68}" presName="negativeSpace" presStyleCnt="0"/>
      <dgm:spPr/>
    </dgm:pt>
    <dgm:pt modelId="{6A15DBF1-CD63-44EA-9059-576BAC79EDE1}" type="pres">
      <dgm:prSet presAssocID="{121923A3-2539-45E7-97BD-E3E184099C68}" presName="childText" presStyleLbl="conFgAcc1" presStyleIdx="3" presStyleCnt="5">
        <dgm:presLayoutVars>
          <dgm:bulletEnabled val="1"/>
        </dgm:presLayoutVars>
      </dgm:prSet>
      <dgm:spPr>
        <a:xfrm>
          <a:off x="0" y="3050700"/>
          <a:ext cx="8153400" cy="504000"/>
        </a:xfrm>
        <a:prstGeom prst="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pt>
    <dgm:pt modelId="{30306A33-55E3-47D7-AEF1-910481DC4CD4}" type="pres">
      <dgm:prSet presAssocID="{AEF228AE-9830-4A54-A17F-7F3EAA4DC3F1}" presName="spaceBetweenRectangles" presStyleCnt="0"/>
      <dgm:spPr/>
    </dgm:pt>
    <dgm:pt modelId="{DDB88AAF-E382-41C9-A9CC-81BD1B70C4AA}" type="pres">
      <dgm:prSet presAssocID="{29361D71-2FC3-4BF7-B7C5-B7E404E89943}" presName="parentLin" presStyleCnt="0"/>
      <dgm:spPr/>
    </dgm:pt>
    <dgm:pt modelId="{0231555A-23F7-4CE6-8C60-E35B03A71596}" type="pres">
      <dgm:prSet presAssocID="{29361D71-2FC3-4BF7-B7C5-B7E404E89943}" presName="parentLeftMargin" presStyleLbl="node1" presStyleIdx="3" presStyleCnt="5"/>
      <dgm:spPr/>
    </dgm:pt>
    <dgm:pt modelId="{C96D4AE4-77F3-4A55-A580-B29F3F481DF7}" type="pres">
      <dgm:prSet presAssocID="{29361D71-2FC3-4BF7-B7C5-B7E404E89943}" presName="parentText" presStyleLbl="node1" presStyleIdx="4" presStyleCnt="5">
        <dgm:presLayoutVars>
          <dgm:chMax val="0"/>
          <dgm:bulletEnabled val="1"/>
        </dgm:presLayoutVars>
      </dgm:prSet>
      <dgm:spPr/>
    </dgm:pt>
    <dgm:pt modelId="{E2C9D42F-7C39-460D-87E5-15092AD49B02}" type="pres">
      <dgm:prSet presAssocID="{29361D71-2FC3-4BF7-B7C5-B7E404E89943}" presName="negativeSpace" presStyleCnt="0"/>
      <dgm:spPr/>
    </dgm:pt>
    <dgm:pt modelId="{48D490A0-4A7D-4B5E-A6BB-C16D085240BF}" type="pres">
      <dgm:prSet presAssocID="{29361D71-2FC3-4BF7-B7C5-B7E404E89943}" presName="childText" presStyleLbl="conFgAcc1" presStyleIdx="4" presStyleCnt="5">
        <dgm:presLayoutVars>
          <dgm:bulletEnabled val="1"/>
        </dgm:presLayoutVars>
      </dgm:prSet>
      <dgm:spPr>
        <a:xfrm>
          <a:off x="0" y="3957900"/>
          <a:ext cx="8153400" cy="504000"/>
        </a:xfrm>
        <a:prstGeom prst="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pt>
  </dgm:ptLst>
  <dgm:cxnLst>
    <dgm:cxn modelId="{3EBA8111-B658-4017-93F5-AFD0D4875C60}" type="presOf" srcId="{AFDB2EA3-DA12-4235-BAB9-0FCEE4C548D6}" destId="{933B179A-CCBA-4DB9-9133-AAB80C69A9D2}" srcOrd="0" destOrd="0" presId="urn:microsoft.com/office/officeart/2005/8/layout/list1"/>
    <dgm:cxn modelId="{72E0D41B-FE70-47D7-B3F7-C4A6BE60A4AF}" srcId="{AFDB2EA3-DA12-4235-BAB9-0FCEE4C548D6}" destId="{CE0CDEBF-5C09-4511-B19B-4F689A122BF6}" srcOrd="2" destOrd="0" parTransId="{2399EBA3-7DA9-49A1-B4F2-83972C54250E}" sibTransId="{BCD6A5B8-1095-48E7-8D53-05AAEE43683D}"/>
    <dgm:cxn modelId="{1CD1D047-E948-422F-A0A0-AB56EF11D80E}" type="presOf" srcId="{CE0CDEBF-5C09-4511-B19B-4F689A122BF6}" destId="{32AE9039-B1C0-4856-A3B1-0EC6C733D5B4}" srcOrd="0" destOrd="0" presId="urn:microsoft.com/office/officeart/2005/8/layout/list1"/>
    <dgm:cxn modelId="{A310F069-A319-4CD3-B2CB-7B153B79EC33}" type="presOf" srcId="{50D6ADEB-44A1-4224-879A-1E8F8CD17C30}" destId="{FA544DD4-B2D3-4674-A086-D5F8D3A198F0}" srcOrd="0" destOrd="0" presId="urn:microsoft.com/office/officeart/2005/8/layout/list1"/>
    <dgm:cxn modelId="{CD3D7C71-EBCD-412F-B15C-471DAED6906A}" srcId="{AFDB2EA3-DA12-4235-BAB9-0FCEE4C548D6}" destId="{121923A3-2539-45E7-97BD-E3E184099C68}" srcOrd="3" destOrd="0" parTransId="{A783CC22-DD20-4FAD-A445-246C40107221}" sibTransId="{AEF228AE-9830-4A54-A17F-7F3EAA4DC3F1}"/>
    <dgm:cxn modelId="{660D4554-4457-42C1-A0D1-6FABFAC69C6F}" srcId="{AFDB2EA3-DA12-4235-BAB9-0FCEE4C548D6}" destId="{9B55865F-A247-44D7-BC47-5403BCB2BDA1}" srcOrd="0" destOrd="0" parTransId="{9DCB8398-1ED3-44D3-AA6B-B1E03848CE26}" sibTransId="{B588753D-9966-40E9-BDD4-F9CDAFC8AD47}"/>
    <dgm:cxn modelId="{8A6B3475-4984-45D2-9227-9CC09D99109E}" srcId="{AFDB2EA3-DA12-4235-BAB9-0FCEE4C548D6}" destId="{50D6ADEB-44A1-4224-879A-1E8F8CD17C30}" srcOrd="1" destOrd="0" parTransId="{ED18362C-AE53-402F-91A9-92B127EB37EB}" sibTransId="{4B5A628B-AEF6-46BA-8CD1-23767FA6D2B1}"/>
    <dgm:cxn modelId="{15D56075-EFE7-4FCA-BD36-B4BFEA3C6FC4}" srcId="{AFDB2EA3-DA12-4235-BAB9-0FCEE4C548D6}" destId="{29361D71-2FC3-4BF7-B7C5-B7E404E89943}" srcOrd="4" destOrd="0" parTransId="{488BF894-AF26-44DF-868F-3A21FCABBF5E}" sibTransId="{8E43DF6F-67C7-4AD7-B642-905FEE7805B4}"/>
    <dgm:cxn modelId="{0BFA4576-B42A-469E-9DB2-38FDFCAF7061}" type="presOf" srcId="{50D6ADEB-44A1-4224-879A-1E8F8CD17C30}" destId="{A528E619-AA27-4DE2-8626-89C4B8BBED07}" srcOrd="1" destOrd="0" presId="urn:microsoft.com/office/officeart/2005/8/layout/list1"/>
    <dgm:cxn modelId="{5E3C3F8C-FCD3-418C-A261-3684C716F8C3}" type="presOf" srcId="{9B55865F-A247-44D7-BC47-5403BCB2BDA1}" destId="{97A057D8-BFE2-4212-AB87-763D75828978}" srcOrd="1" destOrd="0" presId="urn:microsoft.com/office/officeart/2005/8/layout/list1"/>
    <dgm:cxn modelId="{9F32AA9C-5526-4B77-A181-BDA0C1119EFD}" type="presOf" srcId="{9B55865F-A247-44D7-BC47-5403BCB2BDA1}" destId="{E162C9E4-8785-4123-AEDE-9E9713094E10}" srcOrd="0" destOrd="0" presId="urn:microsoft.com/office/officeart/2005/8/layout/list1"/>
    <dgm:cxn modelId="{78E0A2A1-8621-457F-9487-B0B1DF617FE6}" type="presOf" srcId="{29361D71-2FC3-4BF7-B7C5-B7E404E89943}" destId="{C96D4AE4-77F3-4A55-A580-B29F3F481DF7}" srcOrd="1" destOrd="0" presId="urn:microsoft.com/office/officeart/2005/8/layout/list1"/>
    <dgm:cxn modelId="{471194A7-AA5C-4830-B500-5136C2F97DF8}" type="presOf" srcId="{CE0CDEBF-5C09-4511-B19B-4F689A122BF6}" destId="{78383A7D-F570-4676-AF18-4EB5D3696C8B}" srcOrd="1" destOrd="0" presId="urn:microsoft.com/office/officeart/2005/8/layout/list1"/>
    <dgm:cxn modelId="{FC76AEC3-95CD-4307-BA24-28D7AD6E16C8}" type="presOf" srcId="{29361D71-2FC3-4BF7-B7C5-B7E404E89943}" destId="{0231555A-23F7-4CE6-8C60-E35B03A71596}" srcOrd="0" destOrd="0" presId="urn:microsoft.com/office/officeart/2005/8/layout/list1"/>
    <dgm:cxn modelId="{0ADF02DE-05F0-4EEF-9D2D-6C902BF7E905}" type="presOf" srcId="{121923A3-2539-45E7-97BD-E3E184099C68}" destId="{B2EE8CCE-4497-40E7-9860-D8A49751CCE9}" srcOrd="1" destOrd="0" presId="urn:microsoft.com/office/officeart/2005/8/layout/list1"/>
    <dgm:cxn modelId="{AC8F96FB-199C-4D94-96E5-77C38E0BC57D}" type="presOf" srcId="{121923A3-2539-45E7-97BD-E3E184099C68}" destId="{CC00824D-BD36-435E-902C-7FCE0CC84150}" srcOrd="0" destOrd="0" presId="urn:microsoft.com/office/officeart/2005/8/layout/list1"/>
    <dgm:cxn modelId="{745A2C65-89C8-4342-8B82-9CCBBC1F507E}" type="presParOf" srcId="{933B179A-CCBA-4DB9-9133-AAB80C69A9D2}" destId="{1483D4A8-85A9-4D1A-9017-AC1D9FD25154}" srcOrd="0" destOrd="0" presId="urn:microsoft.com/office/officeart/2005/8/layout/list1"/>
    <dgm:cxn modelId="{A882A8C3-6343-4575-B34D-4511235D326A}" type="presParOf" srcId="{1483D4A8-85A9-4D1A-9017-AC1D9FD25154}" destId="{E162C9E4-8785-4123-AEDE-9E9713094E10}" srcOrd="0" destOrd="0" presId="urn:microsoft.com/office/officeart/2005/8/layout/list1"/>
    <dgm:cxn modelId="{E4315E9E-5307-4D1F-99DC-B2EF81007A56}" type="presParOf" srcId="{1483D4A8-85A9-4D1A-9017-AC1D9FD25154}" destId="{97A057D8-BFE2-4212-AB87-763D75828978}" srcOrd="1" destOrd="0" presId="urn:microsoft.com/office/officeart/2005/8/layout/list1"/>
    <dgm:cxn modelId="{1070D079-0643-4963-AA1F-346E5A310CAF}" type="presParOf" srcId="{933B179A-CCBA-4DB9-9133-AAB80C69A9D2}" destId="{816A14B3-E8B8-4BAA-883C-15128B2A6F03}" srcOrd="1" destOrd="0" presId="urn:microsoft.com/office/officeart/2005/8/layout/list1"/>
    <dgm:cxn modelId="{6FDEF591-F99D-494F-90B7-71333BC86B3C}" type="presParOf" srcId="{933B179A-CCBA-4DB9-9133-AAB80C69A9D2}" destId="{F65D4688-A9F1-4490-A263-5CDBAE92B52D}" srcOrd="2" destOrd="0" presId="urn:microsoft.com/office/officeart/2005/8/layout/list1"/>
    <dgm:cxn modelId="{3C348140-20A1-4A70-90C4-DD0AFF960AE2}" type="presParOf" srcId="{933B179A-CCBA-4DB9-9133-AAB80C69A9D2}" destId="{E20EE5E3-4AF4-406A-82FD-E69D5905D3A3}" srcOrd="3" destOrd="0" presId="urn:microsoft.com/office/officeart/2005/8/layout/list1"/>
    <dgm:cxn modelId="{1684DA6C-9E02-4EDC-A29C-DC8EB93E25F6}" type="presParOf" srcId="{933B179A-CCBA-4DB9-9133-AAB80C69A9D2}" destId="{0DDE3275-9BB4-4C9F-AB57-97D52FAD7823}" srcOrd="4" destOrd="0" presId="urn:microsoft.com/office/officeart/2005/8/layout/list1"/>
    <dgm:cxn modelId="{7DEC88AB-7DA7-448F-A968-4B036B141D28}" type="presParOf" srcId="{0DDE3275-9BB4-4C9F-AB57-97D52FAD7823}" destId="{FA544DD4-B2D3-4674-A086-D5F8D3A198F0}" srcOrd="0" destOrd="0" presId="urn:microsoft.com/office/officeart/2005/8/layout/list1"/>
    <dgm:cxn modelId="{27AB27E7-79BA-42E4-9D34-B5BA08D3BBAA}" type="presParOf" srcId="{0DDE3275-9BB4-4C9F-AB57-97D52FAD7823}" destId="{A528E619-AA27-4DE2-8626-89C4B8BBED07}" srcOrd="1" destOrd="0" presId="urn:microsoft.com/office/officeart/2005/8/layout/list1"/>
    <dgm:cxn modelId="{44D447F3-E6A9-4EA3-9A86-A3618D1DAFFD}" type="presParOf" srcId="{933B179A-CCBA-4DB9-9133-AAB80C69A9D2}" destId="{B1FFAA30-E313-471C-89F8-0E4623FBE0F3}" srcOrd="5" destOrd="0" presId="urn:microsoft.com/office/officeart/2005/8/layout/list1"/>
    <dgm:cxn modelId="{9B6D2B13-F550-4368-A8F8-64CE96259F49}" type="presParOf" srcId="{933B179A-CCBA-4DB9-9133-AAB80C69A9D2}" destId="{BC6FEC1A-7EAC-4B75-BB79-3C75B7EEF156}" srcOrd="6" destOrd="0" presId="urn:microsoft.com/office/officeart/2005/8/layout/list1"/>
    <dgm:cxn modelId="{A7F7C62F-1C83-4CE4-AA10-3A9DF12D9D70}" type="presParOf" srcId="{933B179A-CCBA-4DB9-9133-AAB80C69A9D2}" destId="{0E471183-B140-43C0-BFFB-8CEDC282CCCB}" srcOrd="7" destOrd="0" presId="urn:microsoft.com/office/officeart/2005/8/layout/list1"/>
    <dgm:cxn modelId="{A3F68A50-8450-4157-8026-C6198D014246}" type="presParOf" srcId="{933B179A-CCBA-4DB9-9133-AAB80C69A9D2}" destId="{C71254E7-B6CC-4B05-8BD6-6079C7880FF3}" srcOrd="8" destOrd="0" presId="urn:microsoft.com/office/officeart/2005/8/layout/list1"/>
    <dgm:cxn modelId="{4F5DD1B1-E686-4156-B949-28DD37564B21}" type="presParOf" srcId="{C71254E7-B6CC-4B05-8BD6-6079C7880FF3}" destId="{32AE9039-B1C0-4856-A3B1-0EC6C733D5B4}" srcOrd="0" destOrd="0" presId="urn:microsoft.com/office/officeart/2005/8/layout/list1"/>
    <dgm:cxn modelId="{0AABE922-4ED0-428E-8B9F-B376742A3490}" type="presParOf" srcId="{C71254E7-B6CC-4B05-8BD6-6079C7880FF3}" destId="{78383A7D-F570-4676-AF18-4EB5D3696C8B}" srcOrd="1" destOrd="0" presId="urn:microsoft.com/office/officeart/2005/8/layout/list1"/>
    <dgm:cxn modelId="{DA066066-0F4B-4805-9F6B-5CA0E34A7BA7}" type="presParOf" srcId="{933B179A-CCBA-4DB9-9133-AAB80C69A9D2}" destId="{E781E598-4D53-400F-90DF-398613F2D790}" srcOrd="9" destOrd="0" presId="urn:microsoft.com/office/officeart/2005/8/layout/list1"/>
    <dgm:cxn modelId="{F7A88DAC-A481-4CD2-B760-F65C925200C3}" type="presParOf" srcId="{933B179A-CCBA-4DB9-9133-AAB80C69A9D2}" destId="{5D7C596E-E4E1-4698-B47A-F915CE279149}" srcOrd="10" destOrd="0" presId="urn:microsoft.com/office/officeart/2005/8/layout/list1"/>
    <dgm:cxn modelId="{B69821FF-1B46-4045-9892-5CAE0927E585}" type="presParOf" srcId="{933B179A-CCBA-4DB9-9133-AAB80C69A9D2}" destId="{2D190895-3C28-41EE-A891-CE3DF58A2C74}" srcOrd="11" destOrd="0" presId="urn:microsoft.com/office/officeart/2005/8/layout/list1"/>
    <dgm:cxn modelId="{40FC221B-62E2-48D5-B149-6F0A56611529}" type="presParOf" srcId="{933B179A-CCBA-4DB9-9133-AAB80C69A9D2}" destId="{1F14D7FA-4684-468D-B64A-DC7ADBE87174}" srcOrd="12" destOrd="0" presId="urn:microsoft.com/office/officeart/2005/8/layout/list1"/>
    <dgm:cxn modelId="{D4D174B5-E892-4216-8D2E-F1C0A32FAD3C}" type="presParOf" srcId="{1F14D7FA-4684-468D-B64A-DC7ADBE87174}" destId="{CC00824D-BD36-435E-902C-7FCE0CC84150}" srcOrd="0" destOrd="0" presId="urn:microsoft.com/office/officeart/2005/8/layout/list1"/>
    <dgm:cxn modelId="{4FFD4600-BD05-42B1-BD88-98A00E2F8A74}" type="presParOf" srcId="{1F14D7FA-4684-468D-B64A-DC7ADBE87174}" destId="{B2EE8CCE-4497-40E7-9860-D8A49751CCE9}" srcOrd="1" destOrd="0" presId="urn:microsoft.com/office/officeart/2005/8/layout/list1"/>
    <dgm:cxn modelId="{DBBBF51F-260B-4E10-8CC8-7AD9F76B9F77}" type="presParOf" srcId="{933B179A-CCBA-4DB9-9133-AAB80C69A9D2}" destId="{924B74D2-CA75-4ABA-9C4E-41C547F71EDF}" srcOrd="13" destOrd="0" presId="urn:microsoft.com/office/officeart/2005/8/layout/list1"/>
    <dgm:cxn modelId="{2F61BFB2-164E-4B49-8607-D6DD3D90A2A3}" type="presParOf" srcId="{933B179A-CCBA-4DB9-9133-AAB80C69A9D2}" destId="{6A15DBF1-CD63-44EA-9059-576BAC79EDE1}" srcOrd="14" destOrd="0" presId="urn:microsoft.com/office/officeart/2005/8/layout/list1"/>
    <dgm:cxn modelId="{A70EA41D-1DB9-4816-8B16-F54253B455A9}" type="presParOf" srcId="{933B179A-CCBA-4DB9-9133-AAB80C69A9D2}" destId="{30306A33-55E3-47D7-AEF1-910481DC4CD4}" srcOrd="15" destOrd="0" presId="urn:microsoft.com/office/officeart/2005/8/layout/list1"/>
    <dgm:cxn modelId="{55116D9C-CEF3-4FB3-9E3C-0693ED2E09E8}" type="presParOf" srcId="{933B179A-CCBA-4DB9-9133-AAB80C69A9D2}" destId="{DDB88AAF-E382-41C9-A9CC-81BD1B70C4AA}" srcOrd="16" destOrd="0" presId="urn:microsoft.com/office/officeart/2005/8/layout/list1"/>
    <dgm:cxn modelId="{325AA1AB-48CC-42E9-A3E6-E563FAB963AD}" type="presParOf" srcId="{DDB88AAF-E382-41C9-A9CC-81BD1B70C4AA}" destId="{0231555A-23F7-4CE6-8C60-E35B03A71596}" srcOrd="0" destOrd="0" presId="urn:microsoft.com/office/officeart/2005/8/layout/list1"/>
    <dgm:cxn modelId="{7F27CE21-4B7E-4816-8D5B-25DEA5923723}" type="presParOf" srcId="{DDB88AAF-E382-41C9-A9CC-81BD1B70C4AA}" destId="{C96D4AE4-77F3-4A55-A580-B29F3F481DF7}" srcOrd="1" destOrd="0" presId="urn:microsoft.com/office/officeart/2005/8/layout/list1"/>
    <dgm:cxn modelId="{4A76BCFA-835C-459B-8736-55BC1781CE88}" type="presParOf" srcId="{933B179A-CCBA-4DB9-9133-AAB80C69A9D2}" destId="{E2C9D42F-7C39-460D-87E5-15092AD49B02}" srcOrd="17" destOrd="0" presId="urn:microsoft.com/office/officeart/2005/8/layout/list1"/>
    <dgm:cxn modelId="{442E24F5-5EE1-4FF2-981C-25B3E91F3F02}" type="presParOf" srcId="{933B179A-CCBA-4DB9-9133-AAB80C69A9D2}" destId="{48D490A0-4A7D-4B5E-A6BB-C16D085240BF}"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C38802-4B42-45F1-B714-3B660484C75A}">
      <dsp:nvSpPr>
        <dsp:cNvPr id="0" name=""/>
        <dsp:cNvSpPr/>
      </dsp:nvSpPr>
      <dsp:spPr>
        <a:xfrm>
          <a:off x="4876" y="1325"/>
          <a:ext cx="8143646" cy="1402742"/>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ctr" defTabSz="2133600">
            <a:lnSpc>
              <a:spcPct val="90000"/>
            </a:lnSpc>
            <a:spcBef>
              <a:spcPct val="0"/>
            </a:spcBef>
            <a:spcAft>
              <a:spcPct val="35000"/>
            </a:spcAft>
            <a:buNone/>
          </a:pPr>
          <a:r>
            <a:rPr lang="en-US" sz="4800" kern="1200">
              <a:solidFill>
                <a:sysClr val="window" lastClr="FFFFFF"/>
              </a:solidFill>
              <a:latin typeface="Cambria" pitchFamily="18" charset="0"/>
              <a:ea typeface="+mn-ea"/>
              <a:cs typeface="+mn-cs"/>
            </a:rPr>
            <a:t>Ministry Coordinator</a:t>
          </a:r>
        </a:p>
      </dsp:txBody>
      <dsp:txXfrm>
        <a:off x="45961" y="42410"/>
        <a:ext cx="8061476" cy="1320572"/>
      </dsp:txXfrm>
    </dsp:sp>
    <dsp:sp modelId="{3D452DA1-7D57-4B17-BDDF-176F80C2963C}">
      <dsp:nvSpPr>
        <dsp:cNvPr id="0" name=""/>
        <dsp:cNvSpPr/>
      </dsp:nvSpPr>
      <dsp:spPr>
        <a:xfrm>
          <a:off x="4876" y="1546528"/>
          <a:ext cx="2642091" cy="1402742"/>
        </a:xfrm>
        <a:prstGeom prst="roundRect">
          <a:avLst>
            <a:gd name="adj" fmla="val 10000"/>
          </a:avLst>
        </a:prstGeom>
        <a:solidFill>
          <a:srgbClr val="C00000"/>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a:solidFill>
                <a:sysClr val="window" lastClr="FFFFFF"/>
              </a:solidFill>
              <a:latin typeface="Cambria" pitchFamily="18" charset="0"/>
              <a:ea typeface="+mn-ea"/>
              <a:cs typeface="+mn-cs"/>
            </a:rPr>
            <a:t>Leadership Support</a:t>
          </a:r>
        </a:p>
      </dsp:txBody>
      <dsp:txXfrm>
        <a:off x="45961" y="1587613"/>
        <a:ext cx="2559921" cy="1320572"/>
      </dsp:txXfrm>
    </dsp:sp>
    <dsp:sp modelId="{10320411-5BDE-43E0-BDA2-1D0E3760C6F3}">
      <dsp:nvSpPr>
        <dsp:cNvPr id="0" name=""/>
        <dsp:cNvSpPr/>
      </dsp:nvSpPr>
      <dsp:spPr>
        <a:xfrm>
          <a:off x="4876" y="3091732"/>
          <a:ext cx="1293874" cy="1402742"/>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solidFill>
                <a:sysClr val="window" lastClr="FFFFFF"/>
              </a:solidFill>
              <a:latin typeface="Cambria" pitchFamily="18" charset="0"/>
              <a:ea typeface="+mn-ea"/>
              <a:cs typeface="+mn-cs"/>
            </a:rPr>
            <a:t>Leadership Liaison</a:t>
          </a:r>
        </a:p>
      </dsp:txBody>
      <dsp:txXfrm>
        <a:off x="42772" y="3129628"/>
        <a:ext cx="1218082" cy="1326950"/>
      </dsp:txXfrm>
    </dsp:sp>
    <dsp:sp modelId="{3D1BA51E-7B53-41A7-B6B4-34058AB891A8}">
      <dsp:nvSpPr>
        <dsp:cNvPr id="0" name=""/>
        <dsp:cNvSpPr/>
      </dsp:nvSpPr>
      <dsp:spPr>
        <a:xfrm>
          <a:off x="1353094" y="3091732"/>
          <a:ext cx="1293874" cy="1402742"/>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solidFill>
                <a:sysClr val="window" lastClr="FFFFFF"/>
              </a:solidFill>
              <a:latin typeface="Cambria" pitchFamily="18" charset="0"/>
              <a:ea typeface="+mn-ea"/>
              <a:cs typeface="+mn-cs"/>
            </a:rPr>
            <a:t>Staff Members</a:t>
          </a:r>
        </a:p>
      </dsp:txBody>
      <dsp:txXfrm>
        <a:off x="1390990" y="3129628"/>
        <a:ext cx="1218082" cy="1326950"/>
      </dsp:txXfrm>
    </dsp:sp>
    <dsp:sp modelId="{11E15FBD-33F2-48F3-8E39-0EE79EB4CE1F}">
      <dsp:nvSpPr>
        <dsp:cNvPr id="0" name=""/>
        <dsp:cNvSpPr/>
      </dsp:nvSpPr>
      <dsp:spPr>
        <a:xfrm>
          <a:off x="2755654" y="1546528"/>
          <a:ext cx="2642091" cy="1402742"/>
        </a:xfrm>
        <a:prstGeom prst="roundRect">
          <a:avLst>
            <a:gd name="adj" fmla="val 10000"/>
          </a:avLst>
        </a:prstGeom>
        <a:solidFill>
          <a:srgbClr val="C00000"/>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a:solidFill>
                <a:sysClr val="window" lastClr="FFFFFF"/>
              </a:solidFill>
              <a:latin typeface="Cambria" pitchFamily="18" charset="0"/>
              <a:ea typeface="+mn-ea"/>
              <a:cs typeface="+mn-cs"/>
            </a:rPr>
            <a:t>Family Support</a:t>
          </a:r>
        </a:p>
      </dsp:txBody>
      <dsp:txXfrm>
        <a:off x="2796739" y="1587613"/>
        <a:ext cx="2559921" cy="1320572"/>
      </dsp:txXfrm>
    </dsp:sp>
    <dsp:sp modelId="{3D30306A-54A7-4EFE-B6CD-F4C807CD6F35}">
      <dsp:nvSpPr>
        <dsp:cNvPr id="0" name=""/>
        <dsp:cNvSpPr/>
      </dsp:nvSpPr>
      <dsp:spPr>
        <a:xfrm>
          <a:off x="2755654" y="3091732"/>
          <a:ext cx="1293874" cy="1402742"/>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solidFill>
                <a:sysClr val="window" lastClr="FFFFFF"/>
              </a:solidFill>
              <a:latin typeface="Cambria" pitchFamily="18" charset="0"/>
              <a:ea typeface="+mn-ea"/>
              <a:cs typeface="+mn-cs"/>
            </a:rPr>
            <a:t>Family</a:t>
          </a:r>
          <a:r>
            <a:rPr lang="en-US" sz="1600" kern="1200">
              <a:solidFill>
                <a:sysClr val="window" lastClr="FFFFFF"/>
              </a:solidFill>
              <a:latin typeface="Calibri"/>
              <a:ea typeface="+mn-ea"/>
              <a:cs typeface="+mn-cs"/>
            </a:rPr>
            <a:t> </a:t>
          </a:r>
          <a:r>
            <a:rPr lang="en-US" sz="1600" kern="1200">
              <a:solidFill>
                <a:sysClr val="window" lastClr="FFFFFF"/>
              </a:solidFill>
              <a:latin typeface="Cambria" pitchFamily="18" charset="0"/>
              <a:ea typeface="+mn-ea"/>
              <a:cs typeface="+mn-cs"/>
            </a:rPr>
            <a:t>Liaison</a:t>
          </a:r>
        </a:p>
      </dsp:txBody>
      <dsp:txXfrm>
        <a:off x="2793550" y="3129628"/>
        <a:ext cx="1218082" cy="1326950"/>
      </dsp:txXfrm>
    </dsp:sp>
    <dsp:sp modelId="{CB64471E-CF18-4DC6-BE5A-13106D3B9A92}">
      <dsp:nvSpPr>
        <dsp:cNvPr id="0" name=""/>
        <dsp:cNvSpPr/>
      </dsp:nvSpPr>
      <dsp:spPr>
        <a:xfrm>
          <a:off x="4103871" y="3091732"/>
          <a:ext cx="1293874" cy="1402742"/>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solidFill>
                <a:sysClr val="window" lastClr="FFFFFF"/>
              </a:solidFill>
              <a:latin typeface="Cambria" pitchFamily="18" charset="0"/>
              <a:ea typeface="+mn-ea"/>
              <a:cs typeface="+mn-cs"/>
            </a:rPr>
            <a:t>Family Consultants</a:t>
          </a:r>
        </a:p>
      </dsp:txBody>
      <dsp:txXfrm>
        <a:off x="4141767" y="3129628"/>
        <a:ext cx="1218082" cy="1326950"/>
      </dsp:txXfrm>
    </dsp:sp>
    <dsp:sp modelId="{ABD655A7-E6FA-4E7F-A1AA-C06B2F433F52}">
      <dsp:nvSpPr>
        <dsp:cNvPr id="0" name=""/>
        <dsp:cNvSpPr/>
      </dsp:nvSpPr>
      <dsp:spPr>
        <a:xfrm>
          <a:off x="5506431" y="1546528"/>
          <a:ext cx="2642091" cy="1402742"/>
        </a:xfrm>
        <a:prstGeom prst="roundRect">
          <a:avLst>
            <a:gd name="adj" fmla="val 10000"/>
          </a:avLst>
        </a:prstGeom>
        <a:solidFill>
          <a:srgbClr val="C00000"/>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a:solidFill>
                <a:sysClr val="window" lastClr="FFFFFF"/>
              </a:solidFill>
              <a:latin typeface="Cambria" pitchFamily="18" charset="0"/>
              <a:ea typeface="+mn-ea"/>
              <a:cs typeface="+mn-cs"/>
            </a:rPr>
            <a:t>Volunteer Support</a:t>
          </a:r>
        </a:p>
      </dsp:txBody>
      <dsp:txXfrm>
        <a:off x="5547516" y="1587613"/>
        <a:ext cx="2559921" cy="1320572"/>
      </dsp:txXfrm>
    </dsp:sp>
    <dsp:sp modelId="{BE4B9A84-F957-4A16-A6E5-39C7D365674C}">
      <dsp:nvSpPr>
        <dsp:cNvPr id="0" name=""/>
        <dsp:cNvSpPr/>
      </dsp:nvSpPr>
      <dsp:spPr>
        <a:xfrm>
          <a:off x="5506431" y="3091732"/>
          <a:ext cx="1293874" cy="1402742"/>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solidFill>
                <a:sysClr val="window" lastClr="FFFFFF"/>
              </a:solidFill>
              <a:latin typeface="Cambria" pitchFamily="18" charset="0"/>
              <a:ea typeface="+mn-ea"/>
              <a:cs typeface="+mn-cs"/>
            </a:rPr>
            <a:t>Volunteer Coordinator</a:t>
          </a:r>
        </a:p>
      </dsp:txBody>
      <dsp:txXfrm>
        <a:off x="5544327" y="3129628"/>
        <a:ext cx="1218082" cy="1326950"/>
      </dsp:txXfrm>
    </dsp:sp>
    <dsp:sp modelId="{AA60D32A-9E26-42C4-A5E5-8B4D6F7EB05F}">
      <dsp:nvSpPr>
        <dsp:cNvPr id="0" name=""/>
        <dsp:cNvSpPr/>
      </dsp:nvSpPr>
      <dsp:spPr>
        <a:xfrm>
          <a:off x="6854648" y="3091732"/>
          <a:ext cx="1293874" cy="1402742"/>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solidFill>
                <a:sysClr val="window" lastClr="FFFFFF"/>
              </a:solidFill>
              <a:latin typeface="Cambria" pitchFamily="18" charset="0"/>
              <a:ea typeface="+mn-ea"/>
              <a:cs typeface="+mn-cs"/>
            </a:rPr>
            <a:t>Curriculum Coordinator</a:t>
          </a:r>
        </a:p>
      </dsp:txBody>
      <dsp:txXfrm>
        <a:off x="6892544" y="3129628"/>
        <a:ext cx="1218082" cy="13269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5D4688-A9F1-4490-A263-5CDBAE92B52D}">
      <dsp:nvSpPr>
        <dsp:cNvPr id="0" name=""/>
        <dsp:cNvSpPr/>
      </dsp:nvSpPr>
      <dsp:spPr>
        <a:xfrm>
          <a:off x="0" y="329099"/>
          <a:ext cx="8153400" cy="504000"/>
        </a:xfrm>
        <a:prstGeom prst="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97A057D8-BFE2-4212-AB87-763D75828978}">
      <dsp:nvSpPr>
        <dsp:cNvPr id="0" name=""/>
        <dsp:cNvSpPr/>
      </dsp:nvSpPr>
      <dsp:spPr>
        <a:xfrm>
          <a:off x="407670" y="33899"/>
          <a:ext cx="5707380" cy="590400"/>
        </a:xfrm>
        <a:prstGeom prst="round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marL="0" lvl="0" indent="0" algn="l" defTabSz="889000">
            <a:lnSpc>
              <a:spcPct val="90000"/>
            </a:lnSpc>
            <a:spcBef>
              <a:spcPct val="0"/>
            </a:spcBef>
            <a:spcAft>
              <a:spcPct val="35000"/>
            </a:spcAft>
            <a:buNone/>
          </a:pPr>
          <a:r>
            <a:rPr lang="en-US" sz="2000" kern="1200">
              <a:solidFill>
                <a:sysClr val="window" lastClr="FFFFFF"/>
              </a:solidFill>
              <a:latin typeface="Cambria" pitchFamily="18" charset="0"/>
              <a:ea typeface="+mn-ea"/>
              <a:cs typeface="+mn-cs"/>
            </a:rPr>
            <a:t>Buddy Ministry</a:t>
          </a:r>
        </a:p>
      </dsp:txBody>
      <dsp:txXfrm>
        <a:off x="436491" y="62720"/>
        <a:ext cx="5649738" cy="532758"/>
      </dsp:txXfrm>
    </dsp:sp>
    <dsp:sp modelId="{BC6FEC1A-7EAC-4B75-BB79-3C75B7EEF156}">
      <dsp:nvSpPr>
        <dsp:cNvPr id="0" name=""/>
        <dsp:cNvSpPr/>
      </dsp:nvSpPr>
      <dsp:spPr>
        <a:xfrm>
          <a:off x="0" y="1236300"/>
          <a:ext cx="8153400" cy="504000"/>
        </a:xfrm>
        <a:prstGeom prst="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A528E619-AA27-4DE2-8626-89C4B8BBED07}">
      <dsp:nvSpPr>
        <dsp:cNvPr id="0" name=""/>
        <dsp:cNvSpPr/>
      </dsp:nvSpPr>
      <dsp:spPr>
        <a:xfrm>
          <a:off x="407670" y="941100"/>
          <a:ext cx="5707380" cy="590400"/>
        </a:xfrm>
        <a:prstGeom prst="round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marL="0" lvl="0" indent="0" algn="l" defTabSz="889000">
            <a:lnSpc>
              <a:spcPct val="90000"/>
            </a:lnSpc>
            <a:spcBef>
              <a:spcPct val="0"/>
            </a:spcBef>
            <a:spcAft>
              <a:spcPct val="35000"/>
            </a:spcAft>
            <a:buNone/>
          </a:pPr>
          <a:r>
            <a:rPr lang="en-US" sz="2000" kern="1200">
              <a:solidFill>
                <a:sysClr val="window" lastClr="FFFFFF"/>
              </a:solidFill>
              <a:latin typeface="Cambria" pitchFamily="18" charset="0"/>
              <a:ea typeface="+mn-ea"/>
              <a:cs typeface="+mn-cs"/>
            </a:rPr>
            <a:t>Sensory Space</a:t>
          </a:r>
        </a:p>
      </dsp:txBody>
      <dsp:txXfrm>
        <a:off x="436491" y="969921"/>
        <a:ext cx="5649738" cy="532758"/>
      </dsp:txXfrm>
    </dsp:sp>
    <dsp:sp modelId="{5D7C596E-E4E1-4698-B47A-F915CE279149}">
      <dsp:nvSpPr>
        <dsp:cNvPr id="0" name=""/>
        <dsp:cNvSpPr/>
      </dsp:nvSpPr>
      <dsp:spPr>
        <a:xfrm>
          <a:off x="0" y="2143500"/>
          <a:ext cx="8153400" cy="504000"/>
        </a:xfrm>
        <a:prstGeom prst="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78383A7D-F570-4676-AF18-4EB5D3696C8B}">
      <dsp:nvSpPr>
        <dsp:cNvPr id="0" name=""/>
        <dsp:cNvSpPr/>
      </dsp:nvSpPr>
      <dsp:spPr>
        <a:xfrm>
          <a:off x="407670" y="1848300"/>
          <a:ext cx="5707380" cy="590400"/>
        </a:xfrm>
        <a:prstGeom prst="round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marL="0" lvl="0" indent="0" algn="l" defTabSz="889000">
            <a:lnSpc>
              <a:spcPct val="90000"/>
            </a:lnSpc>
            <a:spcBef>
              <a:spcPct val="0"/>
            </a:spcBef>
            <a:spcAft>
              <a:spcPct val="35000"/>
            </a:spcAft>
            <a:buNone/>
          </a:pPr>
          <a:r>
            <a:rPr lang="en-US" sz="2000" kern="1200">
              <a:solidFill>
                <a:sysClr val="window" lastClr="FFFFFF"/>
              </a:solidFill>
              <a:latin typeface="Cambria" pitchFamily="18" charset="0"/>
              <a:ea typeface="+mn-ea"/>
              <a:cs typeface="+mn-cs"/>
            </a:rPr>
            <a:t>Self-Contained Instruction</a:t>
          </a:r>
        </a:p>
      </dsp:txBody>
      <dsp:txXfrm>
        <a:off x="436491" y="1877121"/>
        <a:ext cx="5649738" cy="532758"/>
      </dsp:txXfrm>
    </dsp:sp>
    <dsp:sp modelId="{6A15DBF1-CD63-44EA-9059-576BAC79EDE1}">
      <dsp:nvSpPr>
        <dsp:cNvPr id="0" name=""/>
        <dsp:cNvSpPr/>
      </dsp:nvSpPr>
      <dsp:spPr>
        <a:xfrm>
          <a:off x="0" y="3050700"/>
          <a:ext cx="8153400" cy="504000"/>
        </a:xfrm>
        <a:prstGeom prst="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B2EE8CCE-4497-40E7-9860-D8A49751CCE9}">
      <dsp:nvSpPr>
        <dsp:cNvPr id="0" name=""/>
        <dsp:cNvSpPr/>
      </dsp:nvSpPr>
      <dsp:spPr>
        <a:xfrm>
          <a:off x="407670" y="2755500"/>
          <a:ext cx="5707380" cy="590400"/>
        </a:xfrm>
        <a:prstGeom prst="round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marL="0" lvl="0" indent="0" algn="l" defTabSz="889000">
            <a:lnSpc>
              <a:spcPct val="90000"/>
            </a:lnSpc>
            <a:spcBef>
              <a:spcPct val="0"/>
            </a:spcBef>
            <a:spcAft>
              <a:spcPct val="35000"/>
            </a:spcAft>
            <a:buNone/>
          </a:pPr>
          <a:r>
            <a:rPr lang="en-US" sz="2000" kern="1200">
              <a:solidFill>
                <a:sysClr val="window" lastClr="FFFFFF"/>
              </a:solidFill>
              <a:latin typeface="Cambria" pitchFamily="18" charset="0"/>
              <a:ea typeface="+mn-ea"/>
              <a:cs typeface="+mn-cs"/>
            </a:rPr>
            <a:t>Respite</a:t>
          </a:r>
        </a:p>
      </dsp:txBody>
      <dsp:txXfrm>
        <a:off x="436491" y="2784321"/>
        <a:ext cx="5649738" cy="532758"/>
      </dsp:txXfrm>
    </dsp:sp>
    <dsp:sp modelId="{48D490A0-4A7D-4B5E-A6BB-C16D085240BF}">
      <dsp:nvSpPr>
        <dsp:cNvPr id="0" name=""/>
        <dsp:cNvSpPr/>
      </dsp:nvSpPr>
      <dsp:spPr>
        <a:xfrm>
          <a:off x="0" y="3957900"/>
          <a:ext cx="8153400" cy="504000"/>
        </a:xfrm>
        <a:prstGeom prst="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C96D4AE4-77F3-4A55-A580-B29F3F481DF7}">
      <dsp:nvSpPr>
        <dsp:cNvPr id="0" name=""/>
        <dsp:cNvSpPr/>
      </dsp:nvSpPr>
      <dsp:spPr>
        <a:xfrm>
          <a:off x="407670" y="3662700"/>
          <a:ext cx="5707380" cy="590400"/>
        </a:xfrm>
        <a:prstGeom prst="round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marL="0" lvl="0" indent="0" algn="l" defTabSz="889000">
            <a:lnSpc>
              <a:spcPct val="90000"/>
            </a:lnSpc>
            <a:spcBef>
              <a:spcPct val="0"/>
            </a:spcBef>
            <a:spcAft>
              <a:spcPct val="35000"/>
            </a:spcAft>
            <a:buNone/>
          </a:pPr>
          <a:r>
            <a:rPr lang="en-US" sz="2000" kern="1200">
              <a:solidFill>
                <a:sysClr val="window" lastClr="FFFFFF"/>
              </a:solidFill>
              <a:latin typeface="Cambria" pitchFamily="18" charset="0"/>
              <a:ea typeface="+mn-ea"/>
              <a:cs typeface="+mn-cs"/>
            </a:rPr>
            <a:t>Support Groups</a:t>
          </a:r>
        </a:p>
      </dsp:txBody>
      <dsp:txXfrm>
        <a:off x="436491" y="3691521"/>
        <a:ext cx="5649738" cy="53275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51657A-A256-4F08-8C21-62C2F5E09A35}" type="datetimeFigureOut">
              <a:rPr lang="en-US" smtClean="0"/>
              <a:t>8/21/2019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EF58B6-6CB1-4A88-9CC5-4698A7C1CF72}" type="slidenum">
              <a:rPr lang="en-US" smtClean="0"/>
              <a:t>‹#›</a:t>
            </a:fld>
            <a:endParaRPr lang="en-US"/>
          </a:p>
        </p:txBody>
      </p:sp>
    </p:spTree>
    <p:extLst>
      <p:ext uri="{BB962C8B-B14F-4D97-AF65-F5344CB8AC3E}">
        <p14:creationId xmlns:p14="http://schemas.microsoft.com/office/powerpoint/2010/main" val="11649644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 </a:t>
            </a:r>
          </a:p>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1</a:t>
            </a:fld>
            <a:endParaRPr lang="en-US"/>
          </a:p>
        </p:txBody>
      </p:sp>
    </p:spTree>
    <p:extLst>
      <p:ext uri="{BB962C8B-B14F-4D97-AF65-F5344CB8AC3E}">
        <p14:creationId xmlns:p14="http://schemas.microsoft.com/office/powerpoint/2010/main" val="17012917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10</a:t>
            </a:fld>
            <a:endParaRPr lang="en-US"/>
          </a:p>
        </p:txBody>
      </p:sp>
    </p:spTree>
    <p:extLst>
      <p:ext uri="{BB962C8B-B14F-4D97-AF65-F5344CB8AC3E}">
        <p14:creationId xmlns:p14="http://schemas.microsoft.com/office/powerpoint/2010/main" val="5112552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12EF58B6-6CB1-4A88-9CC5-4698A7C1CF72}" type="slidenum">
              <a:rPr lang="en-US" smtClean="0"/>
              <a:t>11</a:t>
            </a:fld>
            <a:endParaRPr lang="en-US"/>
          </a:p>
        </p:txBody>
      </p:sp>
    </p:spTree>
    <p:extLst>
      <p:ext uri="{BB962C8B-B14F-4D97-AF65-F5344CB8AC3E}">
        <p14:creationId xmlns:p14="http://schemas.microsoft.com/office/powerpoint/2010/main" val="3248432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12</a:t>
            </a:fld>
            <a:endParaRPr lang="en-US"/>
          </a:p>
        </p:txBody>
      </p:sp>
    </p:spTree>
    <p:extLst>
      <p:ext uri="{BB962C8B-B14F-4D97-AF65-F5344CB8AC3E}">
        <p14:creationId xmlns:p14="http://schemas.microsoft.com/office/powerpoint/2010/main" val="36987750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0"/>
              </a:spcBef>
              <a:spcAft>
                <a:spcPts val="0"/>
              </a:spcAft>
              <a:buFont typeface="Symbol" panose="05050102010706020507" pitchFamily="18" charset="2"/>
              <a:buNone/>
            </a:pPr>
            <a:endParaRPr lang="en-US" sz="11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12EF58B6-6CB1-4A88-9CC5-4698A7C1CF72}" type="slidenum">
              <a:rPr lang="en-US" smtClean="0"/>
              <a:t>13</a:t>
            </a:fld>
            <a:endParaRPr lang="en-US"/>
          </a:p>
        </p:txBody>
      </p:sp>
    </p:spTree>
    <p:extLst>
      <p:ext uri="{BB962C8B-B14F-4D97-AF65-F5344CB8AC3E}">
        <p14:creationId xmlns:p14="http://schemas.microsoft.com/office/powerpoint/2010/main" val="26966621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14</a:t>
            </a:fld>
            <a:endParaRPr lang="en-US"/>
          </a:p>
        </p:txBody>
      </p:sp>
    </p:spTree>
    <p:extLst>
      <p:ext uri="{BB962C8B-B14F-4D97-AF65-F5344CB8AC3E}">
        <p14:creationId xmlns:p14="http://schemas.microsoft.com/office/powerpoint/2010/main" val="13790543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15</a:t>
            </a:fld>
            <a:endParaRPr lang="en-US"/>
          </a:p>
        </p:txBody>
      </p:sp>
    </p:spTree>
    <p:extLst>
      <p:ext uri="{BB962C8B-B14F-4D97-AF65-F5344CB8AC3E}">
        <p14:creationId xmlns:p14="http://schemas.microsoft.com/office/powerpoint/2010/main" val="27364662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12EF58B6-6CB1-4A88-9CC5-4698A7C1CF72}" type="slidenum">
              <a:rPr lang="en-US" smtClean="0"/>
              <a:t>16</a:t>
            </a:fld>
            <a:endParaRPr lang="en-US"/>
          </a:p>
        </p:txBody>
      </p:sp>
    </p:spTree>
    <p:extLst>
      <p:ext uri="{BB962C8B-B14F-4D97-AF65-F5344CB8AC3E}">
        <p14:creationId xmlns:p14="http://schemas.microsoft.com/office/powerpoint/2010/main" val="21026212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17</a:t>
            </a:fld>
            <a:endParaRPr lang="en-US"/>
          </a:p>
        </p:txBody>
      </p:sp>
    </p:spTree>
    <p:extLst>
      <p:ext uri="{BB962C8B-B14F-4D97-AF65-F5344CB8AC3E}">
        <p14:creationId xmlns:p14="http://schemas.microsoft.com/office/powerpoint/2010/main" val="32506660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18</a:t>
            </a:fld>
            <a:endParaRPr lang="en-US"/>
          </a:p>
        </p:txBody>
      </p:sp>
    </p:spTree>
    <p:extLst>
      <p:ext uri="{BB962C8B-B14F-4D97-AF65-F5344CB8AC3E}">
        <p14:creationId xmlns:p14="http://schemas.microsoft.com/office/powerpoint/2010/main" val="2933879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19</a:t>
            </a:fld>
            <a:endParaRPr lang="en-US"/>
          </a:p>
        </p:txBody>
      </p:sp>
    </p:spTree>
    <p:extLst>
      <p:ext uri="{BB962C8B-B14F-4D97-AF65-F5344CB8AC3E}">
        <p14:creationId xmlns:p14="http://schemas.microsoft.com/office/powerpoint/2010/main" val="41675928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EF58B6-6CB1-4A88-9CC5-4698A7C1CF72}" type="slidenum">
              <a:rPr lang="en-US" smtClean="0"/>
              <a:t>2</a:t>
            </a:fld>
            <a:endParaRPr lang="en-US"/>
          </a:p>
        </p:txBody>
      </p:sp>
    </p:spTree>
    <p:extLst>
      <p:ext uri="{BB962C8B-B14F-4D97-AF65-F5344CB8AC3E}">
        <p14:creationId xmlns:p14="http://schemas.microsoft.com/office/powerpoint/2010/main" val="32610341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20</a:t>
            </a:fld>
            <a:endParaRPr lang="en-US"/>
          </a:p>
        </p:txBody>
      </p:sp>
    </p:spTree>
    <p:extLst>
      <p:ext uri="{BB962C8B-B14F-4D97-AF65-F5344CB8AC3E}">
        <p14:creationId xmlns:p14="http://schemas.microsoft.com/office/powerpoint/2010/main" val="3542827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endParaRPr lang="en-US" sz="12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3</a:t>
            </a:fld>
            <a:endParaRPr lang="en-US"/>
          </a:p>
        </p:txBody>
      </p:sp>
    </p:spTree>
    <p:extLst>
      <p:ext uri="{BB962C8B-B14F-4D97-AF65-F5344CB8AC3E}">
        <p14:creationId xmlns:p14="http://schemas.microsoft.com/office/powerpoint/2010/main" val="11131527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4</a:t>
            </a:fld>
            <a:endParaRPr lang="en-US"/>
          </a:p>
        </p:txBody>
      </p:sp>
    </p:spTree>
    <p:extLst>
      <p:ext uri="{BB962C8B-B14F-4D97-AF65-F5344CB8AC3E}">
        <p14:creationId xmlns:p14="http://schemas.microsoft.com/office/powerpoint/2010/main" val="2050360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5</a:t>
            </a:fld>
            <a:endParaRPr lang="en-US"/>
          </a:p>
        </p:txBody>
      </p:sp>
    </p:spTree>
    <p:extLst>
      <p:ext uri="{BB962C8B-B14F-4D97-AF65-F5344CB8AC3E}">
        <p14:creationId xmlns:p14="http://schemas.microsoft.com/office/powerpoint/2010/main" val="2261622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12EF58B6-6CB1-4A88-9CC5-4698A7C1CF72}" type="slidenum">
              <a:rPr lang="en-US" smtClean="0"/>
              <a:t>6</a:t>
            </a:fld>
            <a:endParaRPr lang="en-US"/>
          </a:p>
        </p:txBody>
      </p:sp>
    </p:spTree>
    <p:extLst>
      <p:ext uri="{BB962C8B-B14F-4D97-AF65-F5344CB8AC3E}">
        <p14:creationId xmlns:p14="http://schemas.microsoft.com/office/powerpoint/2010/main" val="34275230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7</a:t>
            </a:fld>
            <a:endParaRPr lang="en-US"/>
          </a:p>
        </p:txBody>
      </p:sp>
    </p:spTree>
    <p:extLst>
      <p:ext uri="{BB962C8B-B14F-4D97-AF65-F5344CB8AC3E}">
        <p14:creationId xmlns:p14="http://schemas.microsoft.com/office/powerpoint/2010/main" val="992853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0"/>
              </a:spcBef>
              <a:spcAft>
                <a:spcPts val="0"/>
              </a:spcAft>
              <a:buFont typeface="Symbol" panose="05050102010706020507" pitchFamily="18" charset="2"/>
              <a:buNone/>
            </a:pPr>
            <a:endParaRPr lang="en-US" sz="11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12EF58B6-6CB1-4A88-9CC5-4698A7C1CF72}" type="slidenum">
              <a:rPr lang="en-US" smtClean="0"/>
              <a:t>8</a:t>
            </a:fld>
            <a:endParaRPr lang="en-US"/>
          </a:p>
        </p:txBody>
      </p:sp>
    </p:spTree>
    <p:extLst>
      <p:ext uri="{BB962C8B-B14F-4D97-AF65-F5344CB8AC3E}">
        <p14:creationId xmlns:p14="http://schemas.microsoft.com/office/powerpoint/2010/main" val="12978468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9</a:t>
            </a:fld>
            <a:endParaRPr lang="en-US"/>
          </a:p>
        </p:txBody>
      </p:sp>
    </p:spTree>
    <p:extLst>
      <p:ext uri="{BB962C8B-B14F-4D97-AF65-F5344CB8AC3E}">
        <p14:creationId xmlns:p14="http://schemas.microsoft.com/office/powerpoint/2010/main" val="1906434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8/21/2019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718485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8/21/2019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592987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DF697FE-D585-4674-9271-8B8B417C3A5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29591" y="5767743"/>
            <a:ext cx="1626937" cy="415773"/>
          </a:xfrm>
          <a:prstGeom prst="rect">
            <a:avLst/>
          </a:prstGeom>
        </p:spPr>
      </p:pic>
    </p:spTree>
    <p:extLst>
      <p:ext uri="{BB962C8B-B14F-4D97-AF65-F5344CB8AC3E}">
        <p14:creationId xmlns:p14="http://schemas.microsoft.com/office/powerpoint/2010/main" val="4033206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asic Slide, No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F207D-5CA0-4B7D-AF1E-240F4306B03D}"/>
              </a:ext>
            </a:extLst>
          </p:cNvPr>
          <p:cNvSpPr>
            <a:spLocks noGrp="1"/>
          </p:cNvSpPr>
          <p:nvPr>
            <p:ph type="title" hasCustomPrompt="1"/>
          </p:nvPr>
        </p:nvSpPr>
        <p:spPr>
          <a:xfrm>
            <a:off x="509016" y="1230757"/>
            <a:ext cx="11173968"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a:t>Title</a:t>
            </a:r>
          </a:p>
        </p:txBody>
      </p:sp>
      <p:sp>
        <p:nvSpPr>
          <p:cNvPr id="5" name="Text Placeholder 4">
            <a:extLst>
              <a:ext uri="{FF2B5EF4-FFF2-40B4-BE49-F238E27FC236}">
                <a16:creationId xmlns:a16="http://schemas.microsoft.com/office/drawing/2014/main" id="{D0F38485-6F1D-4528-BCEF-4715C4DC6219}"/>
              </a:ext>
            </a:extLst>
          </p:cNvPr>
          <p:cNvSpPr>
            <a:spLocks noGrp="1"/>
          </p:cNvSpPr>
          <p:nvPr>
            <p:ph type="body" sz="quarter" idx="10" hasCustomPrompt="1"/>
          </p:nvPr>
        </p:nvSpPr>
        <p:spPr>
          <a:xfrm>
            <a:off x="510159" y="2535936"/>
            <a:ext cx="11172825" cy="3167062"/>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a:t>Body text</a:t>
            </a:r>
          </a:p>
        </p:txBody>
      </p:sp>
    </p:spTree>
    <p:extLst>
      <p:ext uri="{BB962C8B-B14F-4D97-AF65-F5344CB8AC3E}">
        <p14:creationId xmlns:p14="http://schemas.microsoft.com/office/powerpoint/2010/main" val="24135242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hoto with Tex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F66ED00-7392-4A44-B5C7-2C10CE81A7DC}"/>
              </a:ext>
            </a:extLst>
          </p:cNvPr>
          <p:cNvSpPr>
            <a:spLocks noGrp="1"/>
          </p:cNvSpPr>
          <p:nvPr>
            <p:ph type="pic" sz="quarter" idx="10"/>
          </p:nvPr>
        </p:nvSpPr>
        <p:spPr>
          <a:xfrm>
            <a:off x="293370" y="1230756"/>
            <a:ext cx="3693414" cy="4999355"/>
          </a:xfrm>
          <a:prstGeom prst="rect">
            <a:avLst/>
          </a:prstGeom>
        </p:spPr>
        <p:txBody>
          <a:bodyPr/>
          <a:lstStyle/>
          <a:p>
            <a:r>
              <a:rPr lang="en-US"/>
              <a:t>Drag picture to placeholder or click icon to add</a:t>
            </a:r>
          </a:p>
        </p:txBody>
      </p:sp>
      <p:sp>
        <p:nvSpPr>
          <p:cNvPr id="6" name="Title 1">
            <a:extLst>
              <a:ext uri="{FF2B5EF4-FFF2-40B4-BE49-F238E27FC236}">
                <a16:creationId xmlns:a16="http://schemas.microsoft.com/office/drawing/2014/main" id="{3199414F-7B6C-450B-9863-7626181BCE75}"/>
              </a:ext>
            </a:extLst>
          </p:cNvPr>
          <p:cNvSpPr>
            <a:spLocks noGrp="1"/>
          </p:cNvSpPr>
          <p:nvPr>
            <p:ph type="title" hasCustomPrompt="1"/>
          </p:nvPr>
        </p:nvSpPr>
        <p:spPr>
          <a:xfrm>
            <a:off x="4181856" y="1230757"/>
            <a:ext cx="7501128"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a:t>Photo</a:t>
            </a:r>
          </a:p>
        </p:txBody>
      </p:sp>
      <p:sp>
        <p:nvSpPr>
          <p:cNvPr id="3" name="Text Placeholder 2">
            <a:extLst>
              <a:ext uri="{FF2B5EF4-FFF2-40B4-BE49-F238E27FC236}">
                <a16:creationId xmlns:a16="http://schemas.microsoft.com/office/drawing/2014/main" id="{19691A6C-2B9C-4818-BB08-770B4957E8F2}"/>
              </a:ext>
            </a:extLst>
          </p:cNvPr>
          <p:cNvSpPr>
            <a:spLocks noGrp="1"/>
          </p:cNvSpPr>
          <p:nvPr>
            <p:ph type="body" sz="quarter" idx="11" hasCustomPrompt="1"/>
          </p:nvPr>
        </p:nvSpPr>
        <p:spPr>
          <a:xfrm>
            <a:off x="4182046" y="2554703"/>
            <a:ext cx="7500938" cy="3176587"/>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a:t>Body text</a:t>
            </a:r>
          </a:p>
        </p:txBody>
      </p:sp>
    </p:spTree>
    <p:extLst>
      <p:ext uri="{BB962C8B-B14F-4D97-AF65-F5344CB8AC3E}">
        <p14:creationId xmlns:p14="http://schemas.microsoft.com/office/powerpoint/2010/main" val="29141850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ultiple Photos with Text">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E375AA0-B040-403B-A33F-D4E5A51DDFEF}"/>
              </a:ext>
            </a:extLst>
          </p:cNvPr>
          <p:cNvSpPr>
            <a:spLocks noGrp="1"/>
          </p:cNvSpPr>
          <p:nvPr>
            <p:ph type="title" hasCustomPrompt="1"/>
          </p:nvPr>
        </p:nvSpPr>
        <p:spPr>
          <a:xfrm>
            <a:off x="6096000" y="1230757"/>
            <a:ext cx="5586984"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a:t>Multiple Photos</a:t>
            </a:r>
          </a:p>
        </p:txBody>
      </p:sp>
      <p:sp>
        <p:nvSpPr>
          <p:cNvPr id="5" name="Picture Placeholder 4">
            <a:extLst>
              <a:ext uri="{FF2B5EF4-FFF2-40B4-BE49-F238E27FC236}">
                <a16:creationId xmlns:a16="http://schemas.microsoft.com/office/drawing/2014/main" id="{D8271546-B103-4E40-97E7-26A23A4DC93C}"/>
              </a:ext>
            </a:extLst>
          </p:cNvPr>
          <p:cNvSpPr>
            <a:spLocks noGrp="1"/>
          </p:cNvSpPr>
          <p:nvPr>
            <p:ph type="pic" sz="quarter" idx="10"/>
          </p:nvPr>
        </p:nvSpPr>
        <p:spPr>
          <a:xfrm>
            <a:off x="244602" y="1230757"/>
            <a:ext cx="2562796" cy="2485123"/>
          </a:xfrm>
          <a:prstGeom prst="rect">
            <a:avLst/>
          </a:prstGeom>
        </p:spPr>
        <p:txBody>
          <a:bodyPr/>
          <a:lstStyle/>
          <a:p>
            <a:r>
              <a:rPr lang="en-US"/>
              <a:t>Drag picture to placeholder or click icon to add</a:t>
            </a:r>
          </a:p>
        </p:txBody>
      </p:sp>
      <p:sp>
        <p:nvSpPr>
          <p:cNvPr id="12" name="Picture Placeholder 4">
            <a:extLst>
              <a:ext uri="{FF2B5EF4-FFF2-40B4-BE49-F238E27FC236}">
                <a16:creationId xmlns:a16="http://schemas.microsoft.com/office/drawing/2014/main" id="{25F0023C-4E1B-4847-ABBC-986088FB2FD2}"/>
              </a:ext>
            </a:extLst>
          </p:cNvPr>
          <p:cNvSpPr>
            <a:spLocks noGrp="1"/>
          </p:cNvSpPr>
          <p:nvPr>
            <p:ph type="pic" sz="quarter" idx="11"/>
          </p:nvPr>
        </p:nvSpPr>
        <p:spPr>
          <a:xfrm>
            <a:off x="2945130" y="1230757"/>
            <a:ext cx="2562796" cy="2485123"/>
          </a:xfrm>
          <a:prstGeom prst="rect">
            <a:avLst/>
          </a:prstGeom>
        </p:spPr>
        <p:txBody>
          <a:bodyPr/>
          <a:lstStyle/>
          <a:p>
            <a:r>
              <a:rPr lang="en-US"/>
              <a:t>Drag picture to placeholder or click icon to add</a:t>
            </a:r>
          </a:p>
        </p:txBody>
      </p:sp>
      <p:sp>
        <p:nvSpPr>
          <p:cNvPr id="13" name="Picture Placeholder 4">
            <a:extLst>
              <a:ext uri="{FF2B5EF4-FFF2-40B4-BE49-F238E27FC236}">
                <a16:creationId xmlns:a16="http://schemas.microsoft.com/office/drawing/2014/main" id="{0D340ACB-45E6-4B71-9BE4-3282A9EBCB77}"/>
              </a:ext>
            </a:extLst>
          </p:cNvPr>
          <p:cNvSpPr>
            <a:spLocks noGrp="1"/>
          </p:cNvSpPr>
          <p:nvPr>
            <p:ph type="pic" sz="quarter" idx="12"/>
          </p:nvPr>
        </p:nvSpPr>
        <p:spPr>
          <a:xfrm>
            <a:off x="244602" y="3858133"/>
            <a:ext cx="2562796" cy="2485123"/>
          </a:xfrm>
          <a:prstGeom prst="rect">
            <a:avLst/>
          </a:prstGeom>
        </p:spPr>
        <p:txBody>
          <a:bodyPr/>
          <a:lstStyle/>
          <a:p>
            <a:r>
              <a:rPr lang="en-US"/>
              <a:t>Drag picture to placeholder or click icon to add</a:t>
            </a:r>
          </a:p>
        </p:txBody>
      </p:sp>
      <p:sp>
        <p:nvSpPr>
          <p:cNvPr id="14" name="Picture Placeholder 4">
            <a:extLst>
              <a:ext uri="{FF2B5EF4-FFF2-40B4-BE49-F238E27FC236}">
                <a16:creationId xmlns:a16="http://schemas.microsoft.com/office/drawing/2014/main" id="{A54C02EF-CA62-478C-8ABF-44A145B88FCE}"/>
              </a:ext>
            </a:extLst>
          </p:cNvPr>
          <p:cNvSpPr>
            <a:spLocks noGrp="1"/>
          </p:cNvSpPr>
          <p:nvPr>
            <p:ph type="pic" sz="quarter" idx="13"/>
          </p:nvPr>
        </p:nvSpPr>
        <p:spPr>
          <a:xfrm>
            <a:off x="2945130" y="3858132"/>
            <a:ext cx="2562796" cy="2485123"/>
          </a:xfrm>
          <a:prstGeom prst="rect">
            <a:avLst/>
          </a:prstGeom>
        </p:spPr>
        <p:txBody>
          <a:bodyPr/>
          <a:lstStyle/>
          <a:p>
            <a:r>
              <a:rPr lang="en-US"/>
              <a:t>Drag picture to placeholder or click icon to add</a:t>
            </a:r>
          </a:p>
        </p:txBody>
      </p:sp>
      <p:sp>
        <p:nvSpPr>
          <p:cNvPr id="6" name="Text Placeholder 5">
            <a:extLst>
              <a:ext uri="{FF2B5EF4-FFF2-40B4-BE49-F238E27FC236}">
                <a16:creationId xmlns:a16="http://schemas.microsoft.com/office/drawing/2014/main" id="{52B8DB33-9054-45CA-A2E4-4C43A52B116A}"/>
              </a:ext>
            </a:extLst>
          </p:cNvPr>
          <p:cNvSpPr>
            <a:spLocks noGrp="1"/>
          </p:cNvSpPr>
          <p:nvPr>
            <p:ph type="body" sz="quarter" idx="14" hasCustomPrompt="1"/>
          </p:nvPr>
        </p:nvSpPr>
        <p:spPr>
          <a:xfrm>
            <a:off x="6096000" y="2535936"/>
            <a:ext cx="5586413" cy="3167062"/>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a:t>Body text</a:t>
            </a:r>
          </a:p>
        </p:txBody>
      </p:sp>
    </p:spTree>
    <p:extLst>
      <p:ext uri="{BB962C8B-B14F-4D97-AF65-F5344CB8AC3E}">
        <p14:creationId xmlns:p14="http://schemas.microsoft.com/office/powerpoint/2010/main" val="4171417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 no text">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B822D852-4CBB-426C-B5EC-61D3CD663114}"/>
              </a:ext>
            </a:extLst>
          </p:cNvPr>
          <p:cNvSpPr>
            <a:spLocks noGrp="1"/>
          </p:cNvSpPr>
          <p:nvPr>
            <p:ph type="pic" sz="quarter" idx="10"/>
          </p:nvPr>
        </p:nvSpPr>
        <p:spPr>
          <a:xfrm>
            <a:off x="1761807" y="1342862"/>
            <a:ext cx="8668385" cy="4172276"/>
          </a:xfrm>
          <a:prstGeom prst="rect">
            <a:avLst/>
          </a:prstGeom>
        </p:spPr>
        <p:txBody>
          <a:bodyPr/>
          <a:lstStyle/>
          <a:p>
            <a:r>
              <a:rPr lang="en-US"/>
              <a:t>Drag picture to placeholder or click icon to add</a:t>
            </a:r>
          </a:p>
        </p:txBody>
      </p:sp>
    </p:spTree>
    <p:extLst>
      <p:ext uri="{BB962C8B-B14F-4D97-AF65-F5344CB8AC3E}">
        <p14:creationId xmlns:p14="http://schemas.microsoft.com/office/powerpoint/2010/main" val="955312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8/21/2019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68290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8/21/2019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8505451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8/21/2019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718596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8/21/2019</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2701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8/21/2019</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81935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8/21/2019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3116027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8/21/2019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7853110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8/21/2019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87041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B40BC1E-B64C-49D2-B146-45828FFE0F77}"/>
              </a:ext>
            </a:extLst>
          </p:cNvPr>
          <p:cNvGrpSpPr/>
          <p:nvPr/>
        </p:nvGrpSpPr>
        <p:grpSpPr>
          <a:xfrm>
            <a:off x="0" y="1"/>
            <a:ext cx="12192000" cy="6869428"/>
            <a:chOff x="0" y="1"/>
            <a:chExt cx="12192000" cy="6869428"/>
          </a:xfrm>
        </p:grpSpPr>
        <p:grpSp>
          <p:nvGrpSpPr>
            <p:cNvPr id="8" name="Group 7">
              <a:extLst>
                <a:ext uri="{FF2B5EF4-FFF2-40B4-BE49-F238E27FC236}">
                  <a16:creationId xmlns:a16="http://schemas.microsoft.com/office/drawing/2014/main" id="{82D1E54F-4B67-47C2-ABE9-29362A91C746}"/>
                </a:ext>
              </a:extLst>
            </p:cNvPr>
            <p:cNvGrpSpPr/>
            <p:nvPr/>
          </p:nvGrpSpPr>
          <p:grpSpPr>
            <a:xfrm>
              <a:off x="0" y="1"/>
              <a:ext cx="12192000" cy="428624"/>
              <a:chOff x="0" y="1"/>
              <a:chExt cx="12192000" cy="428624"/>
            </a:xfrm>
          </p:grpSpPr>
          <p:sp>
            <p:nvSpPr>
              <p:cNvPr id="15" name="Rectangle 14">
                <a:extLst>
                  <a:ext uri="{FF2B5EF4-FFF2-40B4-BE49-F238E27FC236}">
                    <a16:creationId xmlns:a16="http://schemas.microsoft.com/office/drawing/2014/main" id="{0F3DFDB6-06FA-4078-8CE5-D3A59853142F}"/>
                  </a:ext>
                </a:extLst>
              </p:cNvPr>
              <p:cNvSpPr/>
              <p:nvPr/>
            </p:nvSpPr>
            <p:spPr>
              <a:xfrm>
                <a:off x="0" y="108586"/>
                <a:ext cx="12192000" cy="320039"/>
              </a:xfrm>
              <a:prstGeom prst="rect">
                <a:avLst/>
              </a:prstGeom>
              <a:solidFill>
                <a:srgbClr val="9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B7E5780-938E-40E3-B37C-2B25BA28359B}"/>
                  </a:ext>
                </a:extLst>
              </p:cNvPr>
              <p:cNvSpPr/>
              <p:nvPr/>
            </p:nvSpPr>
            <p:spPr>
              <a:xfrm>
                <a:off x="0" y="1"/>
                <a:ext cx="12192000" cy="320039"/>
              </a:xfrm>
              <a:prstGeom prst="rect">
                <a:avLst/>
              </a:prstGeom>
              <a:solidFill>
                <a:srgbClr val="1DA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459E71A-D1FD-4A8F-AA6A-76B4C27DF9C3}"/>
                  </a:ext>
                </a:extLst>
              </p:cNvPr>
              <p:cNvSpPr/>
              <p:nvPr/>
            </p:nvSpPr>
            <p:spPr>
              <a:xfrm>
                <a:off x="0" y="2"/>
                <a:ext cx="12192000" cy="217168"/>
              </a:xfrm>
              <a:prstGeom prst="rect">
                <a:avLst/>
              </a:prstGeom>
              <a:solidFill>
                <a:srgbClr val="009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BB89B96-40C4-45D4-A985-C14FF6BB4F29}"/>
                  </a:ext>
                </a:extLst>
              </p:cNvPr>
              <p:cNvSpPr/>
              <p:nvPr/>
            </p:nvSpPr>
            <p:spPr>
              <a:xfrm>
                <a:off x="0" y="1"/>
                <a:ext cx="12192000" cy="114299"/>
              </a:xfrm>
              <a:prstGeom prst="rect">
                <a:avLst/>
              </a:prstGeom>
              <a:solidFill>
                <a:srgbClr val="0077C8"/>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C4223E66-210A-4AC4-8E30-6A4D03124824}"/>
                </a:ext>
              </a:extLst>
            </p:cNvPr>
            <p:cNvPicPr>
              <a:picLocks noChangeAspect="1"/>
            </p:cNvPicPr>
            <p:nvPr/>
          </p:nvPicPr>
          <p:blipFill>
            <a:blip r:embed="rId17">
              <a:clrChange>
                <a:clrFrom>
                  <a:srgbClr val="FFFFFF"/>
                </a:clrFrom>
                <a:clrTo>
                  <a:srgbClr val="FFFFFF">
                    <a:alpha val="0"/>
                  </a:srgbClr>
                </a:clrTo>
              </a:clrChange>
            </a:blip>
            <a:stretch>
              <a:fillRect/>
            </a:stretch>
          </p:blipFill>
          <p:spPr>
            <a:xfrm>
              <a:off x="3135630" y="537209"/>
              <a:ext cx="5920740" cy="539559"/>
            </a:xfrm>
            <a:prstGeom prst="rect">
              <a:avLst/>
            </a:prstGeom>
          </p:spPr>
        </p:pic>
        <p:grpSp>
          <p:nvGrpSpPr>
            <p:cNvPr id="10" name="Group 9">
              <a:extLst>
                <a:ext uri="{FF2B5EF4-FFF2-40B4-BE49-F238E27FC236}">
                  <a16:creationId xmlns:a16="http://schemas.microsoft.com/office/drawing/2014/main" id="{22006DA2-0B6F-4B23-8F42-F753F857750E}"/>
                </a:ext>
              </a:extLst>
            </p:cNvPr>
            <p:cNvGrpSpPr/>
            <p:nvPr/>
          </p:nvGrpSpPr>
          <p:grpSpPr>
            <a:xfrm flipV="1">
              <a:off x="0" y="6410324"/>
              <a:ext cx="12192000" cy="459105"/>
              <a:chOff x="0" y="1"/>
              <a:chExt cx="12192000" cy="428624"/>
            </a:xfrm>
          </p:grpSpPr>
          <p:sp>
            <p:nvSpPr>
              <p:cNvPr id="11" name="Rectangle 10">
                <a:extLst>
                  <a:ext uri="{FF2B5EF4-FFF2-40B4-BE49-F238E27FC236}">
                    <a16:creationId xmlns:a16="http://schemas.microsoft.com/office/drawing/2014/main" id="{78917AE9-1931-4A51-A3B7-B2D370F1D75D}"/>
                  </a:ext>
                </a:extLst>
              </p:cNvPr>
              <p:cNvSpPr/>
              <p:nvPr/>
            </p:nvSpPr>
            <p:spPr>
              <a:xfrm>
                <a:off x="0" y="108586"/>
                <a:ext cx="12192000" cy="320039"/>
              </a:xfrm>
              <a:prstGeom prst="rect">
                <a:avLst/>
              </a:prstGeom>
              <a:solidFill>
                <a:srgbClr val="9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228F68-AD92-43BC-BD03-1541BCAB5D73}"/>
                  </a:ext>
                </a:extLst>
              </p:cNvPr>
              <p:cNvSpPr/>
              <p:nvPr/>
            </p:nvSpPr>
            <p:spPr>
              <a:xfrm>
                <a:off x="0" y="1"/>
                <a:ext cx="12192000" cy="320039"/>
              </a:xfrm>
              <a:prstGeom prst="rect">
                <a:avLst/>
              </a:prstGeom>
              <a:solidFill>
                <a:srgbClr val="1DA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481718B-D045-43B1-954A-15DD489DB0A5}"/>
                  </a:ext>
                </a:extLst>
              </p:cNvPr>
              <p:cNvSpPr/>
              <p:nvPr/>
            </p:nvSpPr>
            <p:spPr>
              <a:xfrm>
                <a:off x="0" y="2"/>
                <a:ext cx="12192000" cy="217168"/>
              </a:xfrm>
              <a:prstGeom prst="rect">
                <a:avLst/>
              </a:prstGeom>
              <a:solidFill>
                <a:srgbClr val="009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3E14E0F-E3AE-4816-913B-4324A8E0D06D}"/>
                  </a:ext>
                </a:extLst>
              </p:cNvPr>
              <p:cNvSpPr/>
              <p:nvPr/>
            </p:nvSpPr>
            <p:spPr>
              <a:xfrm>
                <a:off x="0" y="1"/>
                <a:ext cx="12192000" cy="114299"/>
              </a:xfrm>
              <a:prstGeom prst="rect">
                <a:avLst/>
              </a:prstGeom>
              <a:solidFill>
                <a:srgbClr val="0077C8"/>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3" name="Picture 2">
            <a:extLst>
              <a:ext uri="{FF2B5EF4-FFF2-40B4-BE49-F238E27FC236}">
                <a16:creationId xmlns:a16="http://schemas.microsoft.com/office/drawing/2014/main" id="{8594C6C0-C6E3-403C-96F8-DA28D0D7F96B}"/>
              </a:ext>
            </a:extLst>
          </p:cNvPr>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0465806" y="5779125"/>
            <a:ext cx="1471942" cy="376163"/>
          </a:xfrm>
          <a:prstGeom prst="rect">
            <a:avLst/>
          </a:prstGeom>
        </p:spPr>
      </p:pic>
    </p:spTree>
    <p:extLst>
      <p:ext uri="{BB962C8B-B14F-4D97-AF65-F5344CB8AC3E}">
        <p14:creationId xmlns:p14="http://schemas.microsoft.com/office/powerpoint/2010/main" val="2243060772"/>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4.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01 - Come To The Table (1)">
            <a:hlinkClick r:id="" action="ppaction://media"/>
            <a:extLst>
              <a:ext uri="{FF2B5EF4-FFF2-40B4-BE49-F238E27FC236}">
                <a16:creationId xmlns:a16="http://schemas.microsoft.com/office/drawing/2014/main" id="{1C2BBFAC-6BCF-440A-AF97-D3C5E53CAF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564678" y="5479943"/>
            <a:ext cx="609600" cy="609600"/>
          </a:xfrm>
          <a:prstGeom prst="rect">
            <a:avLst/>
          </a:prstGeom>
        </p:spPr>
      </p:pic>
      <p:sp>
        <p:nvSpPr>
          <p:cNvPr id="3" name="Rectangle 2">
            <a:extLst>
              <a:ext uri="{FF2B5EF4-FFF2-40B4-BE49-F238E27FC236}">
                <a16:creationId xmlns:a16="http://schemas.microsoft.com/office/drawing/2014/main" id="{440ABAC8-EBB0-43ED-893A-6A832BE224F0}"/>
              </a:ext>
            </a:extLst>
          </p:cNvPr>
          <p:cNvSpPr/>
          <p:nvPr/>
        </p:nvSpPr>
        <p:spPr>
          <a:xfrm>
            <a:off x="356461" y="1100380"/>
            <a:ext cx="11530739" cy="3967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screenshot of a cell phone&#10;&#10;Description automatically generated">
            <a:extLst>
              <a:ext uri="{FF2B5EF4-FFF2-40B4-BE49-F238E27FC236}">
                <a16:creationId xmlns:a16="http://schemas.microsoft.com/office/drawing/2014/main" id="{8466B912-55F5-4DC8-B180-092388EC35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21191" y="962177"/>
            <a:ext cx="5644586" cy="4924901"/>
          </a:xfrm>
          <a:prstGeom prst="rect">
            <a:avLst/>
          </a:prstGeom>
        </p:spPr>
      </p:pic>
    </p:spTree>
    <p:extLst>
      <p:ext uri="{BB962C8B-B14F-4D97-AF65-F5344CB8AC3E}">
        <p14:creationId xmlns:p14="http://schemas.microsoft.com/office/powerpoint/2010/main" val="453945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880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8DDC119-D880-4865-8EEA-10ECCAE3553C}"/>
              </a:ext>
            </a:extLst>
          </p:cNvPr>
          <p:cNvSpPr>
            <a:spLocks noGrp="1"/>
          </p:cNvSpPr>
          <p:nvPr>
            <p:ph type="title"/>
          </p:nvPr>
        </p:nvSpPr>
        <p:spPr>
          <a:xfrm>
            <a:off x="4707636" y="1230757"/>
            <a:ext cx="7501128" cy="1305179"/>
          </a:xfrm>
        </p:spPr>
        <p:txBody>
          <a:bodyPr/>
          <a:lstStyle/>
          <a:p>
            <a:r>
              <a:rPr lang="en-US"/>
              <a:t>Step #3:  Plan</a:t>
            </a:r>
          </a:p>
        </p:txBody>
      </p:sp>
      <p:sp>
        <p:nvSpPr>
          <p:cNvPr id="4" name="Text Placeholder 3">
            <a:extLst>
              <a:ext uri="{FF2B5EF4-FFF2-40B4-BE49-F238E27FC236}">
                <a16:creationId xmlns:a16="http://schemas.microsoft.com/office/drawing/2014/main" id="{943547F0-224E-4D04-B0C9-40592CC5A2D2}"/>
              </a:ext>
            </a:extLst>
          </p:cNvPr>
          <p:cNvSpPr>
            <a:spLocks noGrp="1"/>
          </p:cNvSpPr>
          <p:nvPr>
            <p:ph type="body" sz="quarter" idx="11"/>
          </p:nvPr>
        </p:nvSpPr>
        <p:spPr>
          <a:xfrm>
            <a:off x="4604956" y="2017493"/>
            <a:ext cx="7500938" cy="3176587"/>
          </a:xfrm>
        </p:spPr>
        <p:txBody>
          <a:bodyPr/>
          <a:lstStyle/>
          <a:p>
            <a:r>
              <a:rPr lang="en-US"/>
              <a:t>It takes a team!</a:t>
            </a:r>
          </a:p>
          <a:p>
            <a:r>
              <a:rPr lang="en-US"/>
              <a:t>Start small</a:t>
            </a:r>
          </a:p>
          <a:p>
            <a:r>
              <a:rPr lang="en-US"/>
              <a:t>People not programs</a:t>
            </a:r>
          </a:p>
          <a:p>
            <a:r>
              <a:rPr lang="en-US"/>
              <a:t>Long-term planning</a:t>
            </a:r>
          </a:p>
        </p:txBody>
      </p:sp>
      <p:pic>
        <p:nvPicPr>
          <p:cNvPr id="9" name="Picture 8">
            <a:extLst>
              <a:ext uri="{FF2B5EF4-FFF2-40B4-BE49-F238E27FC236}">
                <a16:creationId xmlns:a16="http://schemas.microsoft.com/office/drawing/2014/main" id="{0FB1B3A5-3FB3-446C-99E3-CB526E193FAC}"/>
              </a:ext>
            </a:extLst>
          </p:cNvPr>
          <p:cNvPicPr>
            <a:picLocks noChangeAspect="1"/>
          </p:cNvPicPr>
          <p:nvPr/>
        </p:nvPicPr>
        <p:blipFill>
          <a:blip r:embed="rId3"/>
          <a:stretch>
            <a:fillRect/>
          </a:stretch>
        </p:blipFill>
        <p:spPr>
          <a:xfrm>
            <a:off x="0" y="1432973"/>
            <a:ext cx="3959386" cy="3992054"/>
          </a:xfrm>
          <a:prstGeom prst="rect">
            <a:avLst/>
          </a:prstGeom>
        </p:spPr>
      </p:pic>
    </p:spTree>
    <p:extLst>
      <p:ext uri="{BB962C8B-B14F-4D97-AF65-F5344CB8AC3E}">
        <p14:creationId xmlns:p14="http://schemas.microsoft.com/office/powerpoint/2010/main" val="3409389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06012-E391-4868-A0BD-089FF6DD81E9}"/>
              </a:ext>
            </a:extLst>
          </p:cNvPr>
          <p:cNvSpPr>
            <a:spLocks noGrp="1"/>
          </p:cNvSpPr>
          <p:nvPr>
            <p:ph type="title"/>
          </p:nvPr>
        </p:nvSpPr>
        <p:spPr/>
        <p:txBody>
          <a:bodyPr/>
          <a:lstStyle/>
          <a:p>
            <a:r>
              <a:rPr lang="en-US"/>
              <a:t>Decision Filter</a:t>
            </a:r>
          </a:p>
        </p:txBody>
      </p:sp>
      <p:sp>
        <p:nvSpPr>
          <p:cNvPr id="3" name="Text Placeholder 2">
            <a:extLst>
              <a:ext uri="{FF2B5EF4-FFF2-40B4-BE49-F238E27FC236}">
                <a16:creationId xmlns:a16="http://schemas.microsoft.com/office/drawing/2014/main" id="{CB5D9F41-BB52-45E0-98F6-0FDB3A30B24B}"/>
              </a:ext>
            </a:extLst>
          </p:cNvPr>
          <p:cNvSpPr>
            <a:spLocks noGrp="1"/>
          </p:cNvSpPr>
          <p:nvPr>
            <p:ph type="body" sz="quarter" idx="10"/>
          </p:nvPr>
        </p:nvSpPr>
        <p:spPr/>
        <p:txBody>
          <a:bodyPr/>
          <a:lstStyle/>
          <a:p>
            <a:pPr marL="0" indent="0">
              <a:buNone/>
            </a:pPr>
            <a:r>
              <a:rPr lang="en-US"/>
              <a:t>How will this person and this person’s family best meet Jesus, grow in grace and serve with their God-given gifts while fully participating in the Body of Christ?</a:t>
            </a:r>
          </a:p>
        </p:txBody>
      </p:sp>
    </p:spTree>
    <p:extLst>
      <p:ext uri="{BB962C8B-B14F-4D97-AF65-F5344CB8AC3E}">
        <p14:creationId xmlns:p14="http://schemas.microsoft.com/office/powerpoint/2010/main" val="3616605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0C02C-4190-476F-8E11-78944BE7C6B2}"/>
              </a:ext>
            </a:extLst>
          </p:cNvPr>
          <p:cNvSpPr>
            <a:spLocks noGrp="1"/>
          </p:cNvSpPr>
          <p:nvPr>
            <p:ph type="title"/>
          </p:nvPr>
        </p:nvSpPr>
        <p:spPr>
          <a:xfrm>
            <a:off x="509016" y="1096200"/>
            <a:ext cx="11173968" cy="1305179"/>
          </a:xfrm>
        </p:spPr>
        <p:txBody>
          <a:bodyPr/>
          <a:lstStyle/>
          <a:p>
            <a:pPr algn="ctr"/>
            <a:r>
              <a:rPr lang="en-US"/>
              <a:t>It Takes a Team</a:t>
            </a:r>
          </a:p>
        </p:txBody>
      </p:sp>
      <p:graphicFrame>
        <p:nvGraphicFramePr>
          <p:cNvPr id="6" name="Content Placeholder 3">
            <a:extLst>
              <a:ext uri="{FF2B5EF4-FFF2-40B4-BE49-F238E27FC236}">
                <a16:creationId xmlns:a16="http://schemas.microsoft.com/office/drawing/2014/main" id="{A6B8BC2F-93D4-4D37-8F64-95A98A514B46}"/>
              </a:ext>
            </a:extLst>
          </p:cNvPr>
          <p:cNvGraphicFramePr>
            <a:graphicFrameLocks/>
          </p:cNvGraphicFramePr>
          <p:nvPr>
            <p:extLst>
              <p:ext uri="{D42A27DB-BD31-4B8C-83A1-F6EECF244321}">
                <p14:modId xmlns:p14="http://schemas.microsoft.com/office/powerpoint/2010/main" val="4039709993"/>
              </p:ext>
            </p:extLst>
          </p:nvPr>
        </p:nvGraphicFramePr>
        <p:xfrm>
          <a:off x="1812925" y="1748790"/>
          <a:ext cx="8153400"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927793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12120-CF80-4E6E-9FF9-4A705954B4BB}"/>
              </a:ext>
            </a:extLst>
          </p:cNvPr>
          <p:cNvSpPr>
            <a:spLocks noGrp="1"/>
          </p:cNvSpPr>
          <p:nvPr>
            <p:ph type="title"/>
          </p:nvPr>
        </p:nvSpPr>
        <p:spPr/>
        <p:txBody>
          <a:bodyPr/>
          <a:lstStyle/>
          <a:p>
            <a:r>
              <a:rPr lang="en-US"/>
              <a:t>Ministry Models</a:t>
            </a:r>
          </a:p>
        </p:txBody>
      </p:sp>
      <p:graphicFrame>
        <p:nvGraphicFramePr>
          <p:cNvPr id="4" name="Content Placeholder 3">
            <a:extLst>
              <a:ext uri="{FF2B5EF4-FFF2-40B4-BE49-F238E27FC236}">
                <a16:creationId xmlns:a16="http://schemas.microsoft.com/office/drawing/2014/main" id="{9542BFB9-635B-49A3-BA10-370B907FB4D6}"/>
              </a:ext>
            </a:extLst>
          </p:cNvPr>
          <p:cNvGraphicFramePr>
            <a:graphicFrameLocks/>
          </p:cNvGraphicFramePr>
          <p:nvPr/>
        </p:nvGraphicFramePr>
        <p:xfrm>
          <a:off x="609600" y="1828800"/>
          <a:ext cx="8153400"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766514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AA012410-D514-4590-A46B-1C2ACFC217C4}"/>
              </a:ext>
            </a:extLst>
          </p:cNvPr>
          <p:cNvSpPr>
            <a:spLocks noGrp="1"/>
          </p:cNvSpPr>
          <p:nvPr>
            <p:ph type="pic" sz="quarter" idx="10"/>
          </p:nvPr>
        </p:nvSpPr>
        <p:spPr/>
      </p:sp>
      <p:pic>
        <p:nvPicPr>
          <p:cNvPr id="3" name="_it's_personal__-_joni_and_friends_intro_1280x720">
            <a:hlinkClick r:id="" action="ppaction://media"/>
            <a:extLst>
              <a:ext uri="{FF2B5EF4-FFF2-40B4-BE49-F238E27FC236}">
                <a16:creationId xmlns:a16="http://schemas.microsoft.com/office/drawing/2014/main" id="{421D1D69-6E44-4585-BA74-2C2E46311F9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20320"/>
            <a:ext cx="12192000" cy="6858000"/>
          </a:xfrm>
          <a:prstGeom prst="rect">
            <a:avLst/>
          </a:prstGeom>
        </p:spPr>
      </p:pic>
    </p:spTree>
    <p:extLst>
      <p:ext uri="{BB962C8B-B14F-4D97-AF65-F5344CB8AC3E}">
        <p14:creationId xmlns:p14="http://schemas.microsoft.com/office/powerpoint/2010/main" val="1934541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050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group of people standing in a room&#10;&#10;Description generated with very high confidence">
            <a:extLst>
              <a:ext uri="{FF2B5EF4-FFF2-40B4-BE49-F238E27FC236}">
                <a16:creationId xmlns:a16="http://schemas.microsoft.com/office/drawing/2014/main" id="{780C4C95-5A5C-4524-903F-8022D6E31FF5}"/>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5388" r="25388"/>
          <a:stretch>
            <a:fillRect/>
          </a:stretch>
        </p:blipFill>
        <p:spPr>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3" name="Title 2">
            <a:extLst>
              <a:ext uri="{FF2B5EF4-FFF2-40B4-BE49-F238E27FC236}">
                <a16:creationId xmlns:a16="http://schemas.microsoft.com/office/drawing/2014/main" id="{F2AD780A-82E1-42A3-A799-F87CD1D178C7}"/>
              </a:ext>
            </a:extLst>
          </p:cNvPr>
          <p:cNvSpPr>
            <a:spLocks noGrp="1"/>
          </p:cNvSpPr>
          <p:nvPr>
            <p:ph type="title"/>
          </p:nvPr>
        </p:nvSpPr>
        <p:spPr/>
        <p:txBody>
          <a:bodyPr/>
          <a:lstStyle/>
          <a:p>
            <a:r>
              <a:rPr lang="en-US"/>
              <a:t>Step #4: Train</a:t>
            </a:r>
          </a:p>
        </p:txBody>
      </p:sp>
      <p:sp>
        <p:nvSpPr>
          <p:cNvPr id="4" name="Text Placeholder 3">
            <a:extLst>
              <a:ext uri="{FF2B5EF4-FFF2-40B4-BE49-F238E27FC236}">
                <a16:creationId xmlns:a16="http://schemas.microsoft.com/office/drawing/2014/main" id="{137D6DBC-29C5-44B2-BD29-1308A23DC45E}"/>
              </a:ext>
            </a:extLst>
          </p:cNvPr>
          <p:cNvSpPr>
            <a:spLocks noGrp="1"/>
          </p:cNvSpPr>
          <p:nvPr>
            <p:ph type="body" sz="quarter" idx="11"/>
          </p:nvPr>
        </p:nvSpPr>
        <p:spPr/>
        <p:txBody>
          <a:bodyPr/>
          <a:lstStyle/>
          <a:p>
            <a:r>
              <a:rPr lang="en-US"/>
              <a:t>Train your team</a:t>
            </a:r>
          </a:p>
          <a:p>
            <a:r>
              <a:rPr lang="en-US"/>
              <a:t>Train your church leadership</a:t>
            </a:r>
          </a:p>
          <a:p>
            <a:r>
              <a:rPr lang="en-US"/>
              <a:t>Train your congregation</a:t>
            </a:r>
          </a:p>
        </p:txBody>
      </p:sp>
    </p:spTree>
    <p:extLst>
      <p:ext uri="{BB962C8B-B14F-4D97-AF65-F5344CB8AC3E}">
        <p14:creationId xmlns:p14="http://schemas.microsoft.com/office/powerpoint/2010/main" val="2394039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8F227D87-C072-4D3C-83CD-8230401E00C0}"/>
              </a:ext>
            </a:extLst>
          </p:cNvPr>
          <p:cNvPicPr>
            <a:picLocks noGrp="1" noChangeAspect="1"/>
          </p:cNvPicPr>
          <p:nvPr>
            <p:ph type="pic" sz="quarter" idx="10"/>
          </p:nvPr>
        </p:nvPicPr>
        <p:blipFill>
          <a:blip r:embed="rId3"/>
          <a:srcRect l="13370" r="13370"/>
          <a:stretch>
            <a:fillRect/>
          </a:stretch>
        </p:blipFill>
        <p:spPr>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itle 2">
            <a:extLst>
              <a:ext uri="{FF2B5EF4-FFF2-40B4-BE49-F238E27FC236}">
                <a16:creationId xmlns:a16="http://schemas.microsoft.com/office/drawing/2014/main" id="{6EB48AB5-E771-4D57-9D83-E5661C5EBC1D}"/>
              </a:ext>
            </a:extLst>
          </p:cNvPr>
          <p:cNvSpPr>
            <a:spLocks noGrp="1"/>
          </p:cNvSpPr>
          <p:nvPr>
            <p:ph type="title"/>
          </p:nvPr>
        </p:nvSpPr>
        <p:spPr/>
        <p:txBody>
          <a:bodyPr/>
          <a:lstStyle/>
          <a:p>
            <a:r>
              <a:rPr lang="en-US"/>
              <a:t>Common Fears:</a:t>
            </a:r>
            <a:br>
              <a:rPr lang="en-US"/>
            </a:br>
            <a:r>
              <a:rPr lang="en-US"/>
              <a:t>What if…</a:t>
            </a:r>
          </a:p>
        </p:txBody>
      </p:sp>
      <p:sp>
        <p:nvSpPr>
          <p:cNvPr id="4" name="Text Placeholder 3">
            <a:extLst>
              <a:ext uri="{FF2B5EF4-FFF2-40B4-BE49-F238E27FC236}">
                <a16:creationId xmlns:a16="http://schemas.microsoft.com/office/drawing/2014/main" id="{A97B7809-0410-4900-9349-FB9F71363B43}"/>
              </a:ext>
            </a:extLst>
          </p:cNvPr>
          <p:cNvSpPr>
            <a:spLocks noGrp="1"/>
          </p:cNvSpPr>
          <p:nvPr>
            <p:ph type="body" sz="quarter" idx="11"/>
          </p:nvPr>
        </p:nvSpPr>
        <p:spPr/>
        <p:txBody>
          <a:bodyPr/>
          <a:lstStyle/>
          <a:p>
            <a:r>
              <a:rPr lang="en-US"/>
              <a:t>Everyone comes and we are overwhelmed?</a:t>
            </a:r>
          </a:p>
          <a:p>
            <a:r>
              <a:rPr lang="en-US"/>
              <a:t>We don’t have enough volunteers?</a:t>
            </a:r>
          </a:p>
          <a:p>
            <a:r>
              <a:rPr lang="en-US"/>
              <a:t>Leadership doesn’t support our efforts?</a:t>
            </a:r>
          </a:p>
          <a:p>
            <a:r>
              <a:rPr lang="en-US"/>
              <a:t>No one comes?</a:t>
            </a:r>
          </a:p>
          <a:p>
            <a:pPr marL="0" indent="0">
              <a:buNone/>
            </a:pPr>
            <a:endParaRPr lang="en-US"/>
          </a:p>
        </p:txBody>
      </p:sp>
    </p:spTree>
    <p:extLst>
      <p:ext uri="{BB962C8B-B14F-4D97-AF65-F5344CB8AC3E}">
        <p14:creationId xmlns:p14="http://schemas.microsoft.com/office/powerpoint/2010/main" val="2316349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5" descr="balloon 4.jpg">
            <a:extLst>
              <a:ext uri="{FF2B5EF4-FFF2-40B4-BE49-F238E27FC236}">
                <a16:creationId xmlns:a16="http://schemas.microsoft.com/office/drawing/2014/main" id="{D1CF2B9A-3FC6-4A1D-8367-30B0AAE41406}"/>
              </a:ext>
            </a:extLst>
          </p:cNvPr>
          <p:cNvPicPr>
            <a:picLocks noGrp="1" noChangeAspect="1"/>
          </p:cNvPicPr>
          <p:nvPr>
            <p:ph type="pic" sz="quarter" idx="10"/>
          </p:nvPr>
        </p:nvPicPr>
        <p:blipFill>
          <a:blip r:embed="rId3" cstate="print"/>
          <a:srcRect t="4943" b="4943"/>
          <a:stretch>
            <a:fillRect/>
          </a:stretch>
        </p:blipFill>
        <p:spPr>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3" name="Title 2">
            <a:extLst>
              <a:ext uri="{FF2B5EF4-FFF2-40B4-BE49-F238E27FC236}">
                <a16:creationId xmlns:a16="http://schemas.microsoft.com/office/drawing/2014/main" id="{39610614-4BE5-4AB5-9CBF-BB04F81BAFE1}"/>
              </a:ext>
            </a:extLst>
          </p:cNvPr>
          <p:cNvSpPr>
            <a:spLocks noGrp="1"/>
          </p:cNvSpPr>
          <p:nvPr>
            <p:ph type="title"/>
          </p:nvPr>
        </p:nvSpPr>
        <p:spPr/>
        <p:txBody>
          <a:bodyPr/>
          <a:lstStyle/>
          <a:p>
            <a:r>
              <a:rPr lang="en-US"/>
              <a:t>Step #5: Launch</a:t>
            </a:r>
          </a:p>
        </p:txBody>
      </p:sp>
      <p:sp>
        <p:nvSpPr>
          <p:cNvPr id="4" name="Text Placeholder 3">
            <a:extLst>
              <a:ext uri="{FF2B5EF4-FFF2-40B4-BE49-F238E27FC236}">
                <a16:creationId xmlns:a16="http://schemas.microsoft.com/office/drawing/2014/main" id="{01FB15FA-4D5C-4912-B32E-479AEC7F5E7C}"/>
              </a:ext>
            </a:extLst>
          </p:cNvPr>
          <p:cNvSpPr>
            <a:spLocks noGrp="1"/>
          </p:cNvSpPr>
          <p:nvPr>
            <p:ph type="body" sz="quarter" idx="11"/>
          </p:nvPr>
        </p:nvSpPr>
        <p:spPr/>
        <p:txBody>
          <a:bodyPr/>
          <a:lstStyle/>
          <a:p>
            <a:r>
              <a:rPr lang="en-US"/>
              <a:t>Pick a launch date and stick with it!</a:t>
            </a:r>
          </a:p>
          <a:p>
            <a:r>
              <a:rPr lang="en-US"/>
              <a:t>Launch like a hot air balloon</a:t>
            </a:r>
          </a:p>
          <a:p>
            <a:r>
              <a:rPr lang="en-US"/>
              <a:t>Start small and go slow by meeting one need at a time</a:t>
            </a:r>
          </a:p>
        </p:txBody>
      </p:sp>
    </p:spTree>
    <p:extLst>
      <p:ext uri="{BB962C8B-B14F-4D97-AF65-F5344CB8AC3E}">
        <p14:creationId xmlns:p14="http://schemas.microsoft.com/office/powerpoint/2010/main" val="2927086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9E72D8FB-CD28-40FC-BFCB-888FC324FDEF}"/>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3919" b="13919"/>
          <a:stretch>
            <a:fillRect/>
          </a:stretch>
        </p:blipFill>
        <p:spPr>
          <a:xfrm>
            <a:off x="2231707" y="1837825"/>
            <a:ext cx="8118793" cy="39077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xtBox 1">
            <a:extLst>
              <a:ext uri="{FF2B5EF4-FFF2-40B4-BE49-F238E27FC236}">
                <a16:creationId xmlns:a16="http://schemas.microsoft.com/office/drawing/2014/main" id="{61E3F262-DBAC-4456-B7C8-86A720A028EF}"/>
              </a:ext>
            </a:extLst>
          </p:cNvPr>
          <p:cNvSpPr txBox="1"/>
          <p:nvPr/>
        </p:nvSpPr>
        <p:spPr>
          <a:xfrm>
            <a:off x="3442183" y="822162"/>
            <a:ext cx="5612434" cy="1015663"/>
          </a:xfrm>
          <a:prstGeom prst="rect">
            <a:avLst/>
          </a:prstGeom>
          <a:noFill/>
        </p:spPr>
        <p:txBody>
          <a:bodyPr wrap="none" rtlCol="0">
            <a:spAutoFit/>
          </a:bodyPr>
          <a:lstStyle/>
          <a:p>
            <a:r>
              <a:rPr lang="en-US" sz="6000" b="1">
                <a:latin typeface="Arial" panose="020B0604020202020204" pitchFamily="34" charset="0"/>
                <a:cs typeface="Arial" panose="020B0604020202020204" pitchFamily="34" charset="0"/>
              </a:rPr>
              <a:t>The Blessings </a:t>
            </a:r>
          </a:p>
        </p:txBody>
      </p:sp>
    </p:spTree>
    <p:extLst>
      <p:ext uri="{BB962C8B-B14F-4D97-AF65-F5344CB8AC3E}">
        <p14:creationId xmlns:p14="http://schemas.microsoft.com/office/powerpoint/2010/main" val="35783554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1251D10F-672C-40DE-BF34-D9142BB6243E}"/>
              </a:ext>
            </a:extLst>
          </p:cNvPr>
          <p:cNvPicPr>
            <a:picLocks noGrp="1" noChangeAspect="1"/>
          </p:cNvPicPr>
          <p:nvPr>
            <p:ph type="pic" sz="quarter" idx="10"/>
          </p:nvPr>
        </p:nvPicPr>
        <p:blipFill>
          <a:blip r:embed="rId3"/>
          <a:srcRect t="2392" b="2392"/>
          <a:stretch>
            <a:fillRect/>
          </a:stretch>
        </p:blipFill>
        <p:spPr>
          <a:xfrm>
            <a:off x="1040130" y="1435039"/>
            <a:ext cx="9148899" cy="4403558"/>
          </a:xfrm>
          <a:prstGeom prst="rect">
            <a:avLst/>
          </a:prstGeom>
        </p:spPr>
      </p:pic>
      <p:sp>
        <p:nvSpPr>
          <p:cNvPr id="4" name="Rectangle 3">
            <a:extLst>
              <a:ext uri="{FF2B5EF4-FFF2-40B4-BE49-F238E27FC236}">
                <a16:creationId xmlns:a16="http://schemas.microsoft.com/office/drawing/2014/main" id="{BAA0EF8C-A8A3-42BB-899E-EFA857856DDB}"/>
              </a:ext>
            </a:extLst>
          </p:cNvPr>
          <p:cNvSpPr/>
          <p:nvPr/>
        </p:nvSpPr>
        <p:spPr>
          <a:xfrm>
            <a:off x="1299037" y="1019403"/>
            <a:ext cx="3673185" cy="369332"/>
          </a:xfrm>
          <a:prstGeom prst="rect">
            <a:avLst/>
          </a:prstGeom>
        </p:spPr>
        <p:txBody>
          <a:bodyPr wrap="none">
            <a:spAutoFit/>
          </a:bodyPr>
          <a:lstStyle/>
          <a:p>
            <a:r>
              <a:rPr lang="en-US"/>
              <a:t>https://irresistiblechurch.org/library/</a:t>
            </a:r>
          </a:p>
        </p:txBody>
      </p:sp>
      <p:sp>
        <p:nvSpPr>
          <p:cNvPr id="5" name="TextBox 4">
            <a:extLst>
              <a:ext uri="{FF2B5EF4-FFF2-40B4-BE49-F238E27FC236}">
                <a16:creationId xmlns:a16="http://schemas.microsoft.com/office/drawing/2014/main" id="{863616B4-0DAB-418A-93C8-61A9B47C085C}"/>
              </a:ext>
            </a:extLst>
          </p:cNvPr>
          <p:cNvSpPr txBox="1"/>
          <p:nvPr/>
        </p:nvSpPr>
        <p:spPr>
          <a:xfrm>
            <a:off x="515736" y="5532719"/>
            <a:ext cx="10529257" cy="923330"/>
          </a:xfrm>
          <a:prstGeom prst="rect">
            <a:avLst/>
          </a:prstGeom>
          <a:noFill/>
        </p:spPr>
        <p:txBody>
          <a:bodyPr wrap="square" rtlCol="0">
            <a:spAutoFit/>
          </a:bodyPr>
          <a:lstStyle/>
          <a:p>
            <a:r>
              <a:rPr lang="en-US"/>
              <a:t>Supplemental Resources available include:  Accessibility Checklist, Church Survey, Disability </a:t>
            </a:r>
          </a:p>
          <a:p>
            <a:r>
              <a:rPr lang="en-US"/>
              <a:t>etiquette, Dis. Training stations, Family Ministry Profile, Recommended Resources, Volunteer Job </a:t>
            </a:r>
          </a:p>
          <a:p>
            <a:r>
              <a:rPr lang="en-US"/>
              <a:t>Description, Volunteer Training topics.</a:t>
            </a:r>
          </a:p>
        </p:txBody>
      </p:sp>
    </p:spTree>
    <p:extLst>
      <p:ext uri="{BB962C8B-B14F-4D97-AF65-F5344CB8AC3E}">
        <p14:creationId xmlns:p14="http://schemas.microsoft.com/office/powerpoint/2010/main" val="1709993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54147A94-11D6-4D97-A5D1-95518A04893E}"/>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3097" b="3097"/>
          <a:stretch>
            <a:fillRect/>
          </a:stretch>
        </p:blipFill>
        <p:spPr>
          <a:xfrm>
            <a:off x="509016" y="1366551"/>
            <a:ext cx="3251592" cy="44013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itle 2">
            <a:extLst>
              <a:ext uri="{FF2B5EF4-FFF2-40B4-BE49-F238E27FC236}">
                <a16:creationId xmlns:a16="http://schemas.microsoft.com/office/drawing/2014/main" id="{AF3C052D-1132-4BC3-A4DB-C34EC67E6145}"/>
              </a:ext>
            </a:extLst>
          </p:cNvPr>
          <p:cNvSpPr>
            <a:spLocks noGrp="1"/>
          </p:cNvSpPr>
          <p:nvPr>
            <p:ph type="title"/>
          </p:nvPr>
        </p:nvSpPr>
        <p:spPr/>
        <p:txBody>
          <a:bodyPr/>
          <a:lstStyle/>
          <a:p>
            <a:r>
              <a:rPr lang="en-US"/>
              <a:t>Start With Hello</a:t>
            </a:r>
          </a:p>
        </p:txBody>
      </p:sp>
      <p:sp>
        <p:nvSpPr>
          <p:cNvPr id="4" name="Text Placeholder 3">
            <a:extLst>
              <a:ext uri="{FF2B5EF4-FFF2-40B4-BE49-F238E27FC236}">
                <a16:creationId xmlns:a16="http://schemas.microsoft.com/office/drawing/2014/main" id="{67AF70D8-FC38-4F9A-AA36-8E59C17C1306}"/>
              </a:ext>
            </a:extLst>
          </p:cNvPr>
          <p:cNvSpPr>
            <a:spLocks noGrp="1"/>
          </p:cNvSpPr>
          <p:nvPr>
            <p:ph type="body" sz="quarter" idx="11"/>
          </p:nvPr>
        </p:nvSpPr>
        <p:spPr/>
        <p:txBody>
          <a:bodyPr/>
          <a:lstStyle/>
          <a:p>
            <a:pPr marL="0" indent="0">
              <a:buNone/>
            </a:pPr>
            <a:r>
              <a:rPr lang="en-US" sz="4000"/>
              <a:t>Introducing your Church to Special Needs Ministry</a:t>
            </a:r>
          </a:p>
        </p:txBody>
      </p:sp>
    </p:spTree>
    <p:extLst>
      <p:ext uri="{BB962C8B-B14F-4D97-AF65-F5344CB8AC3E}">
        <p14:creationId xmlns:p14="http://schemas.microsoft.com/office/powerpoint/2010/main" val="2296454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Questions	</a:t>
            </a:r>
          </a:p>
        </p:txBody>
      </p:sp>
      <p:sp>
        <p:nvSpPr>
          <p:cNvPr id="3" name="Text Placeholder 2"/>
          <p:cNvSpPr>
            <a:spLocks noGrp="1"/>
          </p:cNvSpPr>
          <p:nvPr>
            <p:ph type="body" sz="quarter" idx="10"/>
          </p:nvPr>
        </p:nvSpPr>
        <p:spPr>
          <a:xfrm>
            <a:off x="537178" y="2157564"/>
            <a:ext cx="7352162" cy="3167062"/>
          </a:xfrm>
        </p:spPr>
        <p:txBody>
          <a:bodyPr/>
          <a:lstStyle/>
          <a:p>
            <a:pPr marL="0" indent="0" algn="ctr">
              <a:buNone/>
            </a:pPr>
            <a:endParaRPr lang="en-US"/>
          </a:p>
          <a:p>
            <a:pPr marL="0" indent="0" algn="ctr">
              <a:buNone/>
            </a:pPr>
            <a:r>
              <a:rPr lang="en-US"/>
              <a:t>Please feel free to contact me </a:t>
            </a:r>
          </a:p>
          <a:p>
            <a:pPr marL="0" indent="0" algn="ctr">
              <a:buNone/>
            </a:pPr>
            <a:r>
              <a:rPr lang="en-US" i="1"/>
              <a:t>Jane Doe</a:t>
            </a:r>
          </a:p>
          <a:p>
            <a:pPr marL="0" indent="0" algn="ctr">
              <a:buNone/>
            </a:pPr>
            <a:r>
              <a:rPr lang="en-US" i="1"/>
              <a:t>555-123-4567</a:t>
            </a:r>
          </a:p>
          <a:p>
            <a:pPr marL="0" indent="0" algn="ctr">
              <a:buNone/>
            </a:pPr>
            <a:r>
              <a:rPr lang="en-US" i="1"/>
              <a:t>JaneDoe@email.com</a:t>
            </a:r>
          </a:p>
        </p:txBody>
      </p:sp>
      <p:pic>
        <p:nvPicPr>
          <p:cNvPr id="5" name="Picture Placeholder 6">
            <a:extLst>
              <a:ext uri="{FF2B5EF4-FFF2-40B4-BE49-F238E27FC236}">
                <a16:creationId xmlns:a16="http://schemas.microsoft.com/office/drawing/2014/main" id="{B0C44747-DF52-42E6-95E4-9543A6B79569}"/>
              </a:ext>
            </a:extLst>
          </p:cNvPr>
          <p:cNvPicPr>
            <a:picLocks noChangeAspect="1"/>
          </p:cNvPicPr>
          <p:nvPr/>
        </p:nvPicPr>
        <p:blipFill>
          <a:blip r:embed="rId3" cstate="print">
            <a:extLst>
              <a:ext uri="{28A0092B-C50C-407E-A947-70E740481C1C}">
                <a14:useLocalDpi xmlns:a14="http://schemas.microsoft.com/office/drawing/2010/main" val="0"/>
              </a:ext>
            </a:extLst>
          </a:blip>
          <a:srcRect t="3097" b="3097"/>
          <a:stretch>
            <a:fillRect/>
          </a:stretch>
        </p:blipFill>
        <p:spPr>
          <a:xfrm>
            <a:off x="6966966" y="1533374"/>
            <a:ext cx="3251592" cy="44013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83423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4E036BD-EB05-4E2E-9CE7-1CF8C3A87B14}"/>
              </a:ext>
            </a:extLst>
          </p:cNvPr>
          <p:cNvSpPr>
            <a:spLocks noGrp="1"/>
          </p:cNvSpPr>
          <p:nvPr>
            <p:ph type="title"/>
          </p:nvPr>
        </p:nvSpPr>
        <p:spPr>
          <a:xfrm>
            <a:off x="509016" y="1230757"/>
            <a:ext cx="11173968" cy="607279"/>
          </a:xfrm>
        </p:spPr>
        <p:txBody>
          <a:bodyPr/>
          <a:lstStyle/>
          <a:p>
            <a:r>
              <a:rPr lang="en-US"/>
              <a:t>Luke 14:21, 23</a:t>
            </a:r>
          </a:p>
        </p:txBody>
      </p:sp>
      <p:sp>
        <p:nvSpPr>
          <p:cNvPr id="8" name="Text Placeholder 7">
            <a:extLst>
              <a:ext uri="{FF2B5EF4-FFF2-40B4-BE49-F238E27FC236}">
                <a16:creationId xmlns:a16="http://schemas.microsoft.com/office/drawing/2014/main" id="{8A49236B-D6DA-4474-97BF-1CE6243C7C0E}"/>
              </a:ext>
            </a:extLst>
          </p:cNvPr>
          <p:cNvSpPr>
            <a:spLocks noGrp="1"/>
          </p:cNvSpPr>
          <p:nvPr>
            <p:ph type="body" sz="quarter" idx="10"/>
          </p:nvPr>
        </p:nvSpPr>
        <p:spPr>
          <a:xfrm>
            <a:off x="593286" y="1838036"/>
            <a:ext cx="11173968" cy="3167062"/>
          </a:xfrm>
        </p:spPr>
        <p:txBody>
          <a:bodyPr/>
          <a:lstStyle/>
          <a:p>
            <a:pPr marL="0" indent="0">
              <a:buNone/>
            </a:pPr>
            <a:r>
              <a:rPr lang="en-US"/>
              <a:t>“…Go quickly into the streets and alleys of the town, and invite the poor, the crippled, the blind and the lame…and urge anyone you find to come so that the house will be full.”</a:t>
            </a:r>
          </a:p>
          <a:p>
            <a:endParaRPr lang="en-US"/>
          </a:p>
        </p:txBody>
      </p:sp>
      <p:pic>
        <p:nvPicPr>
          <p:cNvPr id="6" name="Picture Placeholder 5" descr="Luke 14 Banquet Mural 150209_Final_D610.jpg">
            <a:extLst>
              <a:ext uri="{FF2B5EF4-FFF2-40B4-BE49-F238E27FC236}">
                <a16:creationId xmlns:a16="http://schemas.microsoft.com/office/drawing/2014/main" id="{5F2640FC-1803-43E3-898E-B4DD8A329704}"/>
              </a:ext>
            </a:extLst>
          </p:cNvPr>
          <p:cNvPicPr>
            <a:picLocks noGrp="1" noChangeAspect="1"/>
          </p:cNvPicPr>
          <p:nvPr>
            <p:ph type="pic" sz="quarter" idx="4294967295"/>
          </p:nvPr>
        </p:nvPicPr>
        <p:blipFill>
          <a:blip r:embed="rId3" cstate="print">
            <a:extLst>
              <a:ext uri="{28A0092B-C50C-407E-A947-70E740481C1C}">
                <a14:useLocalDpi xmlns:a14="http://schemas.microsoft.com/office/drawing/2010/main" val="0"/>
              </a:ext>
            </a:extLst>
          </a:blip>
          <a:srcRect l="11443" r="11443"/>
          <a:stretch>
            <a:fillRect/>
          </a:stretch>
        </p:blipFill>
        <p:spPr>
          <a:xfrm>
            <a:off x="593286" y="2914650"/>
            <a:ext cx="6981825" cy="3360738"/>
          </a:xfrm>
          <a:prstGeom prst="rect">
            <a:avLst/>
          </a:prstGeom>
          <a:solidFill>
            <a:srgbClr val="FFFFFF">
              <a:shade val="85000"/>
            </a:srgbClr>
          </a:solidFill>
          <a:ln w="88900" cap="sq">
            <a:solidFill>
              <a:srgbClr val="FFFFFF"/>
            </a:solidFill>
            <a:miter lim="800000"/>
          </a:ln>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09098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6">
            <a:extLst>
              <a:ext uri="{FF2B5EF4-FFF2-40B4-BE49-F238E27FC236}">
                <a16:creationId xmlns:a16="http://schemas.microsoft.com/office/drawing/2014/main" id="{472924C0-A7DB-47C5-93A3-632DA8B458BB}"/>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3097" b="3097"/>
          <a:stretch>
            <a:fillRect/>
          </a:stretch>
        </p:blipFill>
        <p:spPr>
          <a:xfrm>
            <a:off x="434606" y="1305713"/>
            <a:ext cx="3382947" cy="45791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itle 2">
            <a:extLst>
              <a:ext uri="{FF2B5EF4-FFF2-40B4-BE49-F238E27FC236}">
                <a16:creationId xmlns:a16="http://schemas.microsoft.com/office/drawing/2014/main" id="{87AD5027-EDD0-4719-B58E-8746B64660E0}"/>
              </a:ext>
            </a:extLst>
          </p:cNvPr>
          <p:cNvSpPr>
            <a:spLocks noGrp="1"/>
          </p:cNvSpPr>
          <p:nvPr>
            <p:ph type="title"/>
          </p:nvPr>
        </p:nvSpPr>
        <p:spPr/>
        <p:txBody>
          <a:bodyPr/>
          <a:lstStyle/>
          <a:p>
            <a:r>
              <a:rPr lang="en-US"/>
              <a:t>What is an Irresistible Church</a:t>
            </a:r>
          </a:p>
        </p:txBody>
      </p:sp>
      <p:sp>
        <p:nvSpPr>
          <p:cNvPr id="4" name="Text Placeholder 3">
            <a:extLst>
              <a:ext uri="{FF2B5EF4-FFF2-40B4-BE49-F238E27FC236}">
                <a16:creationId xmlns:a16="http://schemas.microsoft.com/office/drawing/2014/main" id="{A8CDEE6C-506A-46DA-92B3-368090240A46}"/>
              </a:ext>
            </a:extLst>
          </p:cNvPr>
          <p:cNvSpPr>
            <a:spLocks noGrp="1"/>
          </p:cNvSpPr>
          <p:nvPr>
            <p:ph type="body" sz="quarter" idx="11"/>
          </p:nvPr>
        </p:nvSpPr>
        <p:spPr/>
        <p:txBody>
          <a:bodyPr/>
          <a:lstStyle/>
          <a:p>
            <a:pPr marL="0" lvl="0" indent="0" algn="ctr">
              <a:buNone/>
            </a:pPr>
            <a:r>
              <a:rPr lang="en-US">
                <a:solidFill>
                  <a:prstClr val="black"/>
                </a:solidFill>
              </a:rPr>
              <a:t>“An Irresistible Church is an authentic community built on the hope of Christ that compels people affected by disability to fully belong.” </a:t>
            </a:r>
          </a:p>
          <a:p>
            <a:endParaRPr lang="en-US"/>
          </a:p>
        </p:txBody>
      </p:sp>
    </p:spTree>
    <p:extLst>
      <p:ext uri="{BB962C8B-B14F-4D97-AF65-F5344CB8AC3E}">
        <p14:creationId xmlns:p14="http://schemas.microsoft.com/office/powerpoint/2010/main" val="2196961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Brian Pine wood Derby.jpg">
            <a:extLst>
              <a:ext uri="{FF2B5EF4-FFF2-40B4-BE49-F238E27FC236}">
                <a16:creationId xmlns:a16="http://schemas.microsoft.com/office/drawing/2014/main" id="{939FFECC-5EE5-4AB2-90E3-3AA0C277894A}"/>
              </a:ext>
            </a:extLst>
          </p:cNvPr>
          <p:cNvPicPr>
            <a:picLocks noGrp="1" noChangeAspect="1"/>
          </p:cNvPicPr>
          <p:nvPr>
            <p:ph type="pic" sz="quarter" idx="10"/>
          </p:nvPr>
        </p:nvPicPr>
        <p:blipFill>
          <a:blip r:embed="rId3" cstate="print"/>
          <a:srcRect l="14673" r="14673"/>
          <a:stretch>
            <a:fillRect/>
          </a:stretch>
        </p:blipFill>
        <p:spPr>
          <a:xfrm>
            <a:off x="618200" y="1536700"/>
            <a:ext cx="3098871" cy="41945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itle 2">
            <a:extLst>
              <a:ext uri="{FF2B5EF4-FFF2-40B4-BE49-F238E27FC236}">
                <a16:creationId xmlns:a16="http://schemas.microsoft.com/office/drawing/2014/main" id="{191AC03F-3855-49C8-A50A-D435594B4344}"/>
              </a:ext>
            </a:extLst>
          </p:cNvPr>
          <p:cNvSpPr>
            <a:spLocks noGrp="1"/>
          </p:cNvSpPr>
          <p:nvPr>
            <p:ph type="title"/>
          </p:nvPr>
        </p:nvSpPr>
        <p:spPr>
          <a:xfrm>
            <a:off x="5024582" y="1249524"/>
            <a:ext cx="6132945" cy="1305179"/>
          </a:xfrm>
        </p:spPr>
        <p:txBody>
          <a:bodyPr/>
          <a:lstStyle/>
          <a:p>
            <a:r>
              <a:rPr lang="en-US"/>
              <a:t>Agenda	</a:t>
            </a:r>
          </a:p>
        </p:txBody>
      </p:sp>
      <p:sp>
        <p:nvSpPr>
          <p:cNvPr id="4" name="Text Placeholder 3">
            <a:extLst>
              <a:ext uri="{FF2B5EF4-FFF2-40B4-BE49-F238E27FC236}">
                <a16:creationId xmlns:a16="http://schemas.microsoft.com/office/drawing/2014/main" id="{20BA0256-D4E4-466B-9EA9-AC3AC3E04FF8}"/>
              </a:ext>
            </a:extLst>
          </p:cNvPr>
          <p:cNvSpPr>
            <a:spLocks noGrp="1"/>
          </p:cNvSpPr>
          <p:nvPr>
            <p:ph type="body" sz="quarter" idx="11"/>
          </p:nvPr>
        </p:nvSpPr>
        <p:spPr>
          <a:xfrm>
            <a:off x="4959926" y="2554703"/>
            <a:ext cx="6723057" cy="3176587"/>
          </a:xfrm>
        </p:spPr>
        <p:txBody>
          <a:bodyPr/>
          <a:lstStyle/>
          <a:p>
            <a:r>
              <a:rPr lang="en-US"/>
              <a:t>Definitions</a:t>
            </a:r>
          </a:p>
          <a:p>
            <a:r>
              <a:rPr lang="en-US"/>
              <a:t>The Journey</a:t>
            </a:r>
          </a:p>
          <a:p>
            <a:pPr lvl="1"/>
            <a:r>
              <a:rPr lang="en-US">
                <a:latin typeface="Arial" panose="020B0604020202020204" pitchFamily="34" charset="0"/>
                <a:cs typeface="Arial" panose="020B0604020202020204" pitchFamily="34" charset="0"/>
              </a:rPr>
              <a:t>Step 1: Ask</a:t>
            </a:r>
          </a:p>
          <a:p>
            <a:pPr lvl="1"/>
            <a:r>
              <a:rPr lang="en-US">
                <a:latin typeface="Arial" panose="020B0604020202020204" pitchFamily="34" charset="0"/>
                <a:cs typeface="Arial" panose="020B0604020202020204" pitchFamily="34" charset="0"/>
              </a:rPr>
              <a:t>Step 2: Listen</a:t>
            </a:r>
          </a:p>
          <a:p>
            <a:pPr lvl="1"/>
            <a:r>
              <a:rPr lang="en-US">
                <a:latin typeface="Arial" panose="020B0604020202020204" pitchFamily="34" charset="0"/>
                <a:cs typeface="Arial" panose="020B0604020202020204" pitchFamily="34" charset="0"/>
              </a:rPr>
              <a:t>Step 3: Plan</a:t>
            </a:r>
          </a:p>
          <a:p>
            <a:pPr lvl="1"/>
            <a:r>
              <a:rPr lang="en-US">
                <a:latin typeface="Arial" panose="020B0604020202020204" pitchFamily="34" charset="0"/>
                <a:cs typeface="Arial" panose="020B0604020202020204" pitchFamily="34" charset="0"/>
              </a:rPr>
              <a:t>Step 4: Train</a:t>
            </a:r>
          </a:p>
          <a:p>
            <a:pPr lvl="1"/>
            <a:r>
              <a:rPr lang="en-US">
                <a:latin typeface="Arial" panose="020B0604020202020204" pitchFamily="34" charset="0"/>
                <a:cs typeface="Arial" panose="020B0604020202020204" pitchFamily="34" charset="0"/>
              </a:rPr>
              <a:t>Step 5: Launch</a:t>
            </a:r>
          </a:p>
          <a:p>
            <a:r>
              <a:rPr lang="en-US"/>
              <a:t>Blessings</a:t>
            </a:r>
          </a:p>
        </p:txBody>
      </p:sp>
    </p:spTree>
    <p:extLst>
      <p:ext uri="{BB962C8B-B14F-4D97-AF65-F5344CB8AC3E}">
        <p14:creationId xmlns:p14="http://schemas.microsoft.com/office/powerpoint/2010/main" val="366971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fade">
                                      <p:cBhvr>
                                        <p:cTn id="16" dur="500"/>
                                        <p:tgtEl>
                                          <p:spTgt spid="4">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fade">
                                      <p:cBhvr>
                                        <p:cTn id="20" dur="500"/>
                                        <p:tgtEl>
                                          <p:spTgt spid="4">
                                            <p:txEl>
                                              <p:pRg st="3" end="3"/>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4">
                                            <p:txEl>
                                              <p:pRg st="4" end="4"/>
                                            </p:txEl>
                                          </p:spTgt>
                                        </p:tgtEl>
                                        <p:attrNameLst>
                                          <p:attrName>style.visibility</p:attrName>
                                        </p:attrNameLst>
                                      </p:cBhvr>
                                      <p:to>
                                        <p:strVal val="visible"/>
                                      </p:to>
                                    </p:set>
                                    <p:animEffect transition="in" filter="fade">
                                      <p:cBhvr>
                                        <p:cTn id="24" dur="500"/>
                                        <p:tgtEl>
                                          <p:spTgt spid="4">
                                            <p:txEl>
                                              <p:pRg st="4" end="4"/>
                                            </p:txEl>
                                          </p:spTgt>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fade">
                                      <p:cBhvr>
                                        <p:cTn id="28" dur="500"/>
                                        <p:tgtEl>
                                          <p:spTgt spid="4">
                                            <p:txEl>
                                              <p:pRg st="5" end="5"/>
                                            </p:txEl>
                                          </p:spTgt>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fade">
                                      <p:cBhvr>
                                        <p:cTn id="32" dur="500"/>
                                        <p:tgtEl>
                                          <p:spTgt spid="4">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fade">
                                      <p:cBhvr>
                                        <p:cTn id="37"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74EE6-9328-46E7-A35F-B97E9BFC3280}"/>
              </a:ext>
            </a:extLst>
          </p:cNvPr>
          <p:cNvSpPr>
            <a:spLocks noGrp="1"/>
          </p:cNvSpPr>
          <p:nvPr>
            <p:ph type="title"/>
          </p:nvPr>
        </p:nvSpPr>
        <p:spPr>
          <a:xfrm>
            <a:off x="1106846" y="2443735"/>
            <a:ext cx="3915202" cy="747333"/>
          </a:xfrm>
        </p:spPr>
        <p:txBody>
          <a:bodyPr/>
          <a:lstStyle/>
          <a:p>
            <a:r>
              <a:rPr lang="en-US"/>
              <a:t>Ministry</a:t>
            </a:r>
          </a:p>
        </p:txBody>
      </p:sp>
      <p:sp>
        <p:nvSpPr>
          <p:cNvPr id="3" name="Text Placeholder 2">
            <a:extLst>
              <a:ext uri="{FF2B5EF4-FFF2-40B4-BE49-F238E27FC236}">
                <a16:creationId xmlns:a16="http://schemas.microsoft.com/office/drawing/2014/main" id="{85A4A04E-A707-49B1-B98F-5C5DCF194B5D}"/>
              </a:ext>
            </a:extLst>
          </p:cNvPr>
          <p:cNvSpPr>
            <a:spLocks noGrp="1"/>
          </p:cNvSpPr>
          <p:nvPr>
            <p:ph type="body" sz="quarter" idx="10"/>
          </p:nvPr>
        </p:nvSpPr>
        <p:spPr>
          <a:xfrm>
            <a:off x="6291262" y="3240102"/>
            <a:ext cx="3934691" cy="2511929"/>
          </a:xfrm>
        </p:spPr>
        <p:txBody>
          <a:bodyPr/>
          <a:lstStyle/>
          <a:p>
            <a:r>
              <a:rPr lang="en-US"/>
              <a:t>Biblical fruitfulness involves:</a:t>
            </a:r>
          </a:p>
          <a:p>
            <a:pPr lvl="1"/>
            <a:r>
              <a:rPr lang="en-US"/>
              <a:t>New birth</a:t>
            </a:r>
          </a:p>
          <a:p>
            <a:pPr lvl="1"/>
            <a:r>
              <a:rPr lang="en-US"/>
              <a:t>Fruit of the Spirit</a:t>
            </a:r>
          </a:p>
          <a:p>
            <a:pPr lvl="1"/>
            <a:r>
              <a:rPr lang="en-US"/>
              <a:t>Sanctifying work of the Holy Spirit.</a:t>
            </a:r>
          </a:p>
        </p:txBody>
      </p:sp>
      <p:sp>
        <p:nvSpPr>
          <p:cNvPr id="4" name="Title 1">
            <a:extLst>
              <a:ext uri="{FF2B5EF4-FFF2-40B4-BE49-F238E27FC236}">
                <a16:creationId xmlns:a16="http://schemas.microsoft.com/office/drawing/2014/main" id="{CD145141-1961-4CFC-A4EF-611CD9C70803}"/>
              </a:ext>
            </a:extLst>
          </p:cNvPr>
          <p:cNvSpPr txBox="1">
            <a:spLocks/>
          </p:cNvSpPr>
          <p:nvPr/>
        </p:nvSpPr>
        <p:spPr>
          <a:xfrm>
            <a:off x="661416" y="1383157"/>
            <a:ext cx="3915202" cy="1305179"/>
          </a:xfrm>
          <a:prstGeom prst="rect">
            <a:avLst/>
          </a:prstGeom>
        </p:spPr>
        <p:txBody>
          <a:bodyPr/>
          <a:lstStyle>
            <a:lvl1pPr algn="l" defTabSz="914400" rtl="0" eaLnBrk="1" latinLnBrk="0" hangingPunct="1">
              <a:lnSpc>
                <a:spcPct val="90000"/>
              </a:lnSpc>
              <a:spcBef>
                <a:spcPct val="0"/>
              </a:spcBef>
              <a:buNone/>
              <a:defRPr sz="4000" b="1" kern="1200">
                <a:solidFill>
                  <a:schemeClr val="tx1"/>
                </a:solidFill>
                <a:latin typeface="Arial" panose="020B0604020202020204" pitchFamily="34" charset="0"/>
                <a:ea typeface="+mj-ea"/>
                <a:cs typeface="Arial" panose="020B0604020202020204" pitchFamily="34" charset="0"/>
              </a:defRPr>
            </a:lvl1pPr>
          </a:lstStyle>
          <a:p>
            <a:endParaRPr lang="en-US"/>
          </a:p>
        </p:txBody>
      </p:sp>
      <p:sp>
        <p:nvSpPr>
          <p:cNvPr id="6" name="Text Placeholder 2">
            <a:extLst>
              <a:ext uri="{FF2B5EF4-FFF2-40B4-BE49-F238E27FC236}">
                <a16:creationId xmlns:a16="http://schemas.microsoft.com/office/drawing/2014/main" id="{A2AAF535-D626-45A4-8398-3A4845F141F6}"/>
              </a:ext>
            </a:extLst>
          </p:cNvPr>
          <p:cNvSpPr txBox="1">
            <a:spLocks/>
          </p:cNvSpPr>
          <p:nvPr/>
        </p:nvSpPr>
        <p:spPr>
          <a:xfrm>
            <a:off x="5227482" y="2773048"/>
            <a:ext cx="3934691" cy="31670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p>
        </p:txBody>
      </p:sp>
      <p:sp>
        <p:nvSpPr>
          <p:cNvPr id="8" name="TextBox 7">
            <a:extLst>
              <a:ext uri="{FF2B5EF4-FFF2-40B4-BE49-F238E27FC236}">
                <a16:creationId xmlns:a16="http://schemas.microsoft.com/office/drawing/2014/main" id="{5687D6BC-60B9-46B6-AFFB-C235E71C19A2}"/>
              </a:ext>
            </a:extLst>
          </p:cNvPr>
          <p:cNvSpPr txBox="1"/>
          <p:nvPr/>
        </p:nvSpPr>
        <p:spPr>
          <a:xfrm flipH="1">
            <a:off x="1688746" y="1105969"/>
            <a:ext cx="9133807" cy="769441"/>
          </a:xfrm>
          <a:prstGeom prst="rect">
            <a:avLst/>
          </a:prstGeom>
          <a:noFill/>
        </p:spPr>
        <p:txBody>
          <a:bodyPr wrap="square" rtlCol="0">
            <a:spAutoFit/>
          </a:bodyPr>
          <a:lstStyle/>
          <a:p>
            <a:pPr algn="ctr"/>
            <a:r>
              <a:rPr lang="en-US" sz="4400" b="1">
                <a:solidFill>
                  <a:srgbClr val="1768B0"/>
                </a:solidFill>
                <a:latin typeface="Arial" panose="020B0604020202020204" pitchFamily="34" charset="0"/>
                <a:cs typeface="Arial" panose="020B0604020202020204" pitchFamily="34" charset="0"/>
              </a:rPr>
              <a:t>Fruitful Ministry</a:t>
            </a:r>
          </a:p>
        </p:txBody>
      </p:sp>
      <p:sp>
        <p:nvSpPr>
          <p:cNvPr id="9" name="Title 1">
            <a:extLst>
              <a:ext uri="{FF2B5EF4-FFF2-40B4-BE49-F238E27FC236}">
                <a16:creationId xmlns:a16="http://schemas.microsoft.com/office/drawing/2014/main" id="{D2E09F1C-A137-46D3-9EE9-1C375A6187A3}"/>
              </a:ext>
            </a:extLst>
          </p:cNvPr>
          <p:cNvSpPr txBox="1">
            <a:spLocks/>
          </p:cNvSpPr>
          <p:nvPr/>
        </p:nvSpPr>
        <p:spPr>
          <a:xfrm>
            <a:off x="6309742" y="2423973"/>
            <a:ext cx="3915202" cy="747333"/>
          </a:xfrm>
          <a:prstGeom prst="rect">
            <a:avLst/>
          </a:prstGeom>
        </p:spPr>
        <p:txBody>
          <a:bodyPr/>
          <a:lstStyle>
            <a:lvl1pPr algn="l" defTabSz="914400" rtl="0" eaLnBrk="1" latinLnBrk="0" hangingPunct="1">
              <a:lnSpc>
                <a:spcPct val="90000"/>
              </a:lnSpc>
              <a:spcBef>
                <a:spcPct val="0"/>
              </a:spcBef>
              <a:buNone/>
              <a:defRPr sz="4000" b="1" kern="1200">
                <a:solidFill>
                  <a:schemeClr val="tx1"/>
                </a:solidFill>
                <a:latin typeface="Arial" panose="020B0604020202020204" pitchFamily="34" charset="0"/>
                <a:ea typeface="+mj-ea"/>
                <a:cs typeface="Arial" panose="020B0604020202020204" pitchFamily="34" charset="0"/>
              </a:defRPr>
            </a:lvl1pPr>
          </a:lstStyle>
          <a:p>
            <a:r>
              <a:rPr lang="en-US"/>
              <a:t>Fruitfulness</a:t>
            </a:r>
          </a:p>
        </p:txBody>
      </p:sp>
      <p:pic>
        <p:nvPicPr>
          <p:cNvPr id="10" name="Picture 9">
            <a:extLst>
              <a:ext uri="{FF2B5EF4-FFF2-40B4-BE49-F238E27FC236}">
                <a16:creationId xmlns:a16="http://schemas.microsoft.com/office/drawing/2014/main" id="{BC3374CC-0A8E-4797-9EBC-75861A05B037}"/>
              </a:ext>
            </a:extLst>
          </p:cNvPr>
          <p:cNvPicPr>
            <a:picLocks noChangeAspect="1"/>
          </p:cNvPicPr>
          <p:nvPr/>
        </p:nvPicPr>
        <p:blipFill>
          <a:blip r:embed="rId3"/>
          <a:stretch>
            <a:fillRect/>
          </a:stretch>
        </p:blipFill>
        <p:spPr>
          <a:xfrm>
            <a:off x="978345" y="3342989"/>
            <a:ext cx="4102964" cy="2597121"/>
          </a:xfrm>
          <a:prstGeom prst="rect">
            <a:avLst/>
          </a:prstGeom>
        </p:spPr>
      </p:pic>
    </p:spTree>
    <p:extLst>
      <p:ext uri="{BB962C8B-B14F-4D97-AF65-F5344CB8AC3E}">
        <p14:creationId xmlns:p14="http://schemas.microsoft.com/office/powerpoint/2010/main" val="140595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7A5CD7E-E2E4-4C4C-A826-264817F7213C}"/>
              </a:ext>
            </a:extLst>
          </p:cNvPr>
          <p:cNvSpPr>
            <a:spLocks noGrp="1"/>
          </p:cNvSpPr>
          <p:nvPr>
            <p:ph type="title"/>
          </p:nvPr>
        </p:nvSpPr>
        <p:spPr/>
        <p:txBody>
          <a:bodyPr/>
          <a:lstStyle/>
          <a:p>
            <a:r>
              <a:rPr lang="en-US"/>
              <a:t>Step 1: Ask</a:t>
            </a:r>
          </a:p>
        </p:txBody>
      </p:sp>
      <p:sp>
        <p:nvSpPr>
          <p:cNvPr id="4" name="Text Placeholder 3">
            <a:extLst>
              <a:ext uri="{FF2B5EF4-FFF2-40B4-BE49-F238E27FC236}">
                <a16:creationId xmlns:a16="http://schemas.microsoft.com/office/drawing/2014/main" id="{0F92F27E-FD21-4EB5-969B-2734AC66A27D}"/>
              </a:ext>
            </a:extLst>
          </p:cNvPr>
          <p:cNvSpPr>
            <a:spLocks noGrp="1"/>
          </p:cNvSpPr>
          <p:nvPr>
            <p:ph type="body" sz="quarter" idx="11"/>
          </p:nvPr>
        </p:nvSpPr>
        <p:spPr>
          <a:xfrm>
            <a:off x="4322539" y="2124424"/>
            <a:ext cx="6764561" cy="3176587"/>
          </a:xfrm>
        </p:spPr>
        <p:txBody>
          <a:bodyPr/>
          <a:lstStyle/>
          <a:p>
            <a:r>
              <a:rPr lang="en-US"/>
              <a:t>Ask God.</a:t>
            </a:r>
          </a:p>
          <a:p>
            <a:r>
              <a:rPr lang="en-US"/>
              <a:t>Ask church leadership.</a:t>
            </a:r>
          </a:p>
          <a:p>
            <a:r>
              <a:rPr lang="en-US"/>
              <a:t>Ask the people you are aiming to serve.</a:t>
            </a:r>
          </a:p>
        </p:txBody>
      </p:sp>
      <p:pic>
        <p:nvPicPr>
          <p:cNvPr id="5" name="Picture 4" descr="iStock_000010813887Small.jpg">
            <a:extLst>
              <a:ext uri="{FF2B5EF4-FFF2-40B4-BE49-F238E27FC236}">
                <a16:creationId xmlns:a16="http://schemas.microsoft.com/office/drawing/2014/main" id="{ABD5B58E-B173-46F5-B98C-8C1C6621202F}"/>
              </a:ext>
            </a:extLst>
          </p:cNvPr>
          <p:cNvPicPr>
            <a:picLocks noChangeAspect="1"/>
          </p:cNvPicPr>
          <p:nvPr/>
        </p:nvPicPr>
        <p:blipFill>
          <a:blip r:embed="rId3" cstate="print"/>
          <a:stretch>
            <a:fillRect/>
          </a:stretch>
        </p:blipFill>
        <p:spPr>
          <a:xfrm>
            <a:off x="217170" y="2155956"/>
            <a:ext cx="3883966" cy="258473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520022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ECD2FFC-272C-46B0-A4DA-7D1509C89849}"/>
              </a:ext>
            </a:extLst>
          </p:cNvPr>
          <p:cNvSpPr>
            <a:spLocks noGrp="1"/>
          </p:cNvSpPr>
          <p:nvPr>
            <p:ph type="title"/>
          </p:nvPr>
        </p:nvSpPr>
        <p:spPr/>
        <p:txBody>
          <a:bodyPr/>
          <a:lstStyle/>
          <a:p>
            <a:r>
              <a:rPr lang="en-US"/>
              <a:t>“But, we do not have anyone in our church with special needs…”</a:t>
            </a:r>
          </a:p>
        </p:txBody>
      </p:sp>
      <p:sp>
        <p:nvSpPr>
          <p:cNvPr id="4" name="Text Placeholder 3">
            <a:extLst>
              <a:ext uri="{FF2B5EF4-FFF2-40B4-BE49-F238E27FC236}">
                <a16:creationId xmlns:a16="http://schemas.microsoft.com/office/drawing/2014/main" id="{73F2AB2D-EF96-4BDF-A6AB-90E8E8D1199E}"/>
              </a:ext>
            </a:extLst>
          </p:cNvPr>
          <p:cNvSpPr>
            <a:spLocks noGrp="1"/>
          </p:cNvSpPr>
          <p:nvPr>
            <p:ph type="body" sz="quarter" idx="11"/>
          </p:nvPr>
        </p:nvSpPr>
        <p:spPr>
          <a:xfrm>
            <a:off x="4182046" y="3023333"/>
            <a:ext cx="7500938" cy="3176587"/>
          </a:xfrm>
        </p:spPr>
        <p:txBody>
          <a:bodyPr/>
          <a:lstStyle/>
          <a:p>
            <a:r>
              <a:rPr lang="en-US"/>
              <a:t>Build a bridge to your community</a:t>
            </a:r>
          </a:p>
          <a:p>
            <a:pPr lvl="1"/>
            <a:r>
              <a:rPr lang="en-US"/>
              <a:t>Ask your congregation who they have not invited because special needs are involved.</a:t>
            </a:r>
          </a:p>
          <a:p>
            <a:pPr lvl="1"/>
            <a:r>
              <a:rPr lang="en-US"/>
              <a:t>Reach out to local school districts, therapy centers and other non-profit groups and ask what  you can do to support their families.</a:t>
            </a:r>
          </a:p>
        </p:txBody>
      </p:sp>
      <p:pic>
        <p:nvPicPr>
          <p:cNvPr id="5" name="Content Placeholder 5" descr="814_550_popup.jpg">
            <a:extLst>
              <a:ext uri="{FF2B5EF4-FFF2-40B4-BE49-F238E27FC236}">
                <a16:creationId xmlns:a16="http://schemas.microsoft.com/office/drawing/2014/main" id="{94653477-79D0-4917-A73F-9E9B7C441698}"/>
              </a:ext>
            </a:extLst>
          </p:cNvPr>
          <p:cNvPicPr>
            <a:picLocks noChangeAspect="1"/>
          </p:cNvPicPr>
          <p:nvPr/>
        </p:nvPicPr>
        <p:blipFill>
          <a:blip r:embed="rId3" cstate="print"/>
          <a:stretch>
            <a:fillRect/>
          </a:stretch>
        </p:blipFill>
        <p:spPr>
          <a:xfrm>
            <a:off x="289560" y="2202874"/>
            <a:ext cx="3630930" cy="280597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408068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65B840B-0873-40EA-9CA8-CD33DE66CC86}"/>
              </a:ext>
            </a:extLst>
          </p:cNvPr>
          <p:cNvSpPr>
            <a:spLocks noGrp="1"/>
          </p:cNvSpPr>
          <p:nvPr>
            <p:ph type="title"/>
          </p:nvPr>
        </p:nvSpPr>
        <p:spPr>
          <a:xfrm>
            <a:off x="4823460" y="1230122"/>
            <a:ext cx="7533894" cy="1305179"/>
          </a:xfrm>
        </p:spPr>
        <p:txBody>
          <a:bodyPr/>
          <a:lstStyle/>
          <a:p>
            <a:r>
              <a:rPr lang="en-US"/>
              <a:t>Step 2:  Listen</a:t>
            </a:r>
          </a:p>
        </p:txBody>
      </p:sp>
      <p:sp>
        <p:nvSpPr>
          <p:cNvPr id="4" name="Text Placeholder 3">
            <a:extLst>
              <a:ext uri="{FF2B5EF4-FFF2-40B4-BE49-F238E27FC236}">
                <a16:creationId xmlns:a16="http://schemas.microsoft.com/office/drawing/2014/main" id="{912488AD-32CE-425E-91B1-7729436A43EF}"/>
              </a:ext>
            </a:extLst>
          </p:cNvPr>
          <p:cNvSpPr>
            <a:spLocks noGrp="1"/>
          </p:cNvSpPr>
          <p:nvPr>
            <p:ph type="body" sz="quarter" idx="11"/>
          </p:nvPr>
        </p:nvSpPr>
        <p:spPr>
          <a:xfrm>
            <a:off x="4867846" y="2471992"/>
            <a:ext cx="5544884" cy="3176587"/>
          </a:xfrm>
        </p:spPr>
        <p:txBody>
          <a:bodyPr/>
          <a:lstStyle/>
          <a:p>
            <a:r>
              <a:rPr lang="en-US"/>
              <a:t>Part of asking is listening.</a:t>
            </a:r>
          </a:p>
          <a:p>
            <a:r>
              <a:rPr lang="en-US"/>
              <a:t>Listen to the families you are aiming to serve.</a:t>
            </a:r>
          </a:p>
          <a:p>
            <a:r>
              <a:rPr lang="en-US"/>
              <a:t>Listen to church leadership.</a:t>
            </a:r>
          </a:p>
        </p:txBody>
      </p:sp>
      <p:pic>
        <p:nvPicPr>
          <p:cNvPr id="8" name="Picture 7">
            <a:extLst>
              <a:ext uri="{FF2B5EF4-FFF2-40B4-BE49-F238E27FC236}">
                <a16:creationId xmlns:a16="http://schemas.microsoft.com/office/drawing/2014/main" id="{3DB66108-6C4B-4647-9144-F36AF5D5F977}"/>
              </a:ext>
            </a:extLst>
          </p:cNvPr>
          <p:cNvPicPr>
            <a:picLocks noChangeAspect="1"/>
          </p:cNvPicPr>
          <p:nvPr/>
        </p:nvPicPr>
        <p:blipFill>
          <a:blip r:embed="rId3"/>
          <a:stretch>
            <a:fillRect/>
          </a:stretch>
        </p:blipFill>
        <p:spPr>
          <a:xfrm>
            <a:off x="414551" y="2116768"/>
            <a:ext cx="4249561" cy="29136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77204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ic church">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c church" id="{0CD3B3DE-AA96-4E7C-9D74-4E30738F6934}" vid="{B1FBA1A4-9CDB-4D89-87D1-1626B3E7600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a073e5d9-3b6f-4592-92b1-d537d295a013">
      <UserInfo>
        <DisplayName>Donna Lucas</DisplayName>
        <AccountId>36</AccountId>
        <AccountType/>
      </UserInfo>
      <UserInfo>
        <DisplayName>Eric Jones</DisplayName>
        <AccountId>31</AccountId>
        <AccountType/>
      </UserInfo>
      <UserInfo>
        <DisplayName>Bret Welshymer - Joni and Friends</DisplayName>
        <AccountId>34</AccountId>
        <AccountType/>
      </UserInfo>
      <UserInfo>
        <DisplayName>Candy Nixon</DisplayName>
        <AccountId>16</AccountId>
        <AccountType/>
      </UserInfo>
      <UserInfo>
        <DisplayName>Cheryl Wilson</DisplayName>
        <AccountId>25</AccountId>
        <AccountType/>
      </UserInfo>
      <UserInfo>
        <DisplayName>Jan Joaquin</DisplayName>
        <AccountId>19</AccountId>
        <AccountType/>
      </UserInfo>
      <UserInfo>
        <DisplayName>Jeff Lybarger</DisplayName>
        <AccountId>48</AccountId>
        <AccountType/>
      </UserInfo>
      <UserInfo>
        <DisplayName>Jeff Sutton</DisplayName>
        <AccountId>24</AccountId>
        <AccountType/>
      </UserInfo>
      <UserInfo>
        <DisplayName>Jennifer McNally</DisplayName>
        <AccountId>23</AccountId>
        <AccountType/>
      </UserInfo>
      <UserInfo>
        <DisplayName>Juanita Alarcon</DisplayName>
        <AccountId>47</AccountId>
        <AccountType/>
      </UserInfo>
      <UserInfo>
        <DisplayName>Judy Clark</DisplayName>
        <AccountId>44</AccountId>
        <AccountType/>
      </UserInfo>
      <UserInfo>
        <DisplayName>Judy Redlich</DisplayName>
        <AccountId>29</AccountId>
        <AccountType/>
      </UserInfo>
      <UserInfo>
        <DisplayName>Karen Roberts</DisplayName>
        <AccountId>17</AccountId>
        <AccountType/>
      </UserInfo>
      <UserInfo>
        <DisplayName>Lauren Garcia</DisplayName>
        <AccountId>32</AccountId>
        <AccountType/>
      </UserInfo>
      <UserInfo>
        <DisplayName>Liz Babbitt</DisplayName>
        <AccountId>21</AccountId>
        <AccountType/>
      </UserInfo>
      <UserInfo>
        <DisplayName>Martie Kwasny</DisplayName>
        <AccountId>46</AccountId>
        <AccountType/>
      </UserInfo>
      <UserInfo>
        <DisplayName>Paul Faculjak</DisplayName>
        <AccountId>45</AccountId>
        <AccountType/>
      </UserInfo>
      <UserInfo>
        <DisplayName>Sib Charles</DisplayName>
        <AccountId>18</AccountId>
        <AccountType/>
      </UserInfo>
      <UserInfo>
        <DisplayName>Becky Ellis</DisplayName>
        <AccountId>49</AccountId>
        <AccountType/>
      </UserInfo>
      <UserInfo>
        <DisplayName>Jane Palmer</DisplayName>
        <AccountId>50</AccountId>
        <AccountType/>
      </UserInfo>
      <UserInfo>
        <DisplayName>Becky Bernier</DisplayName>
        <AccountId>43</AccountId>
        <AccountType/>
      </UserInfo>
      <UserInfo>
        <DisplayName>Kathy Nichols</DisplayName>
        <AccountId>51</AccountId>
        <AccountType/>
      </UserInfo>
      <UserInfo>
        <DisplayName>Chris Nardini</DisplayName>
        <AccountId>57</AccountId>
        <AccountType/>
      </UserInfo>
      <UserInfo>
        <DisplayName>Crystal - Joni and Friends</DisplayName>
        <AccountId>35</AccountId>
        <AccountType/>
      </UserInfo>
      <UserInfo>
        <DisplayName>Nory Lazo</DisplayName>
        <AccountId>60</AccountId>
        <AccountType/>
      </UserInfo>
      <UserInfo>
        <DisplayName>Joel Montgomery</DisplayName>
        <AccountId>65</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B1A471D650B704F8009D738E3B69D2F" ma:contentTypeVersion="12" ma:contentTypeDescription="Create a new document." ma:contentTypeScope="" ma:versionID="2111a7d7127f49044b6f737b4b0c70c0">
  <xsd:schema xmlns:xsd="http://www.w3.org/2001/XMLSchema" xmlns:xs="http://www.w3.org/2001/XMLSchema" xmlns:p="http://schemas.microsoft.com/office/2006/metadata/properties" xmlns:ns2="a073e5d9-3b6f-4592-92b1-d537d295a013" xmlns:ns3="7306003b-c4f0-46a5-836b-ea67107c3725" targetNamespace="http://schemas.microsoft.com/office/2006/metadata/properties" ma:root="true" ma:fieldsID="1bfcffca0625ed615f57fb85d0ddc9c1" ns2:_="" ns3:_="">
    <xsd:import namespace="a073e5d9-3b6f-4592-92b1-d537d295a013"/>
    <xsd:import namespace="7306003b-c4f0-46a5-836b-ea67107c372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73e5d9-3b6f-4592-92b1-d537d295a0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306003b-c4f0-46a5-836b-ea67107c372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BC53F28-C432-4174-86FE-A59156494074}">
  <ds:schemaRefs>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http://schemas.openxmlformats.org/package/2006/metadata/core-properties"/>
    <ds:schemaRef ds:uri="7306003b-c4f0-46a5-836b-ea67107c3725"/>
    <ds:schemaRef ds:uri="a073e5d9-3b6f-4592-92b1-d537d295a013"/>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ED3AD114-D677-4517-88F4-11E0B858CB0F}">
  <ds:schemaRefs>
    <ds:schemaRef ds:uri="http://schemas.microsoft.com/sharepoint/v3/contenttype/forms"/>
  </ds:schemaRefs>
</ds:datastoreItem>
</file>

<file path=customXml/itemProps3.xml><?xml version="1.0" encoding="utf-8"?>
<ds:datastoreItem xmlns:ds="http://schemas.openxmlformats.org/officeDocument/2006/customXml" ds:itemID="{2C76FEC5-98C2-46CB-9D83-1F4D2825F19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73e5d9-3b6f-4592-92b1-d537d295a013"/>
    <ds:schemaRef ds:uri="7306003b-c4f0-46a5-836b-ea67107c37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TotalTime>
  <Words>470</Words>
  <Application>Microsoft Office PowerPoint</Application>
  <PresentationFormat>Widescreen</PresentationFormat>
  <Paragraphs>105</Paragraphs>
  <Slides>20</Slides>
  <Notes>20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Calibri Light</vt:lpstr>
      <vt:lpstr>Cambria</vt:lpstr>
      <vt:lpstr>Symbol</vt:lpstr>
      <vt:lpstr>ic church</vt:lpstr>
      <vt:lpstr>PowerPoint Presentation</vt:lpstr>
      <vt:lpstr>Start With Hello</vt:lpstr>
      <vt:lpstr>Luke 14:21, 23</vt:lpstr>
      <vt:lpstr>What is an Irresistible Church</vt:lpstr>
      <vt:lpstr>Agenda </vt:lpstr>
      <vt:lpstr>Ministry</vt:lpstr>
      <vt:lpstr>Step 1: Ask</vt:lpstr>
      <vt:lpstr>“But, we do not have anyone in our church with special needs…”</vt:lpstr>
      <vt:lpstr>Step 2:  Listen</vt:lpstr>
      <vt:lpstr>Step #3:  Plan</vt:lpstr>
      <vt:lpstr>Decision Filter</vt:lpstr>
      <vt:lpstr>It Takes a Team</vt:lpstr>
      <vt:lpstr>Ministry Models</vt:lpstr>
      <vt:lpstr>PowerPoint Presentation</vt:lpstr>
      <vt:lpstr>Step #4: Train</vt:lpstr>
      <vt:lpstr>Common Fears: What if…</vt:lpstr>
      <vt:lpstr>Step #5: Launch</vt:lpstr>
      <vt:lpstr>PowerPoint Presentation</vt:lpstr>
      <vt:lpstr>PowerPoint Presentation</vt:lpstr>
      <vt:lpstr>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Katie Wright</dc:creator>
  <cp:lastModifiedBy>Bret Welshymer</cp:lastModifiedBy>
  <cp:revision>2</cp:revision>
  <dcterms:created xsi:type="dcterms:W3CDTF">2018-02-02T19:43:14Z</dcterms:created>
  <dcterms:modified xsi:type="dcterms:W3CDTF">2019-08-21T21:40:20Z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0x0101002B1A471D650B704F8009D738E3B69D2F</vt:lpwstr>
  </property>
  <property fmtid="{D5CDD505-2E9C-101B-9397-08002B2CF9AE}" pid="3" name="AuthorIds_UIVersion_15360">
    <vt:lpwstr>34</vt:lpwstr>
  </property>
</Properties>
</file>