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4"/>
  </p:sldMasterIdLst>
  <p:notesMasterIdLst>
    <p:notesMasterId r:id="rId22"/>
  </p:notesMasterIdLst>
  <p:sldIdLst>
    <p:sldId id="288" r:id="rId5"/>
    <p:sldId id="293" r:id="rId6"/>
    <p:sldId id="266" r:id="rId7"/>
    <p:sldId id="289" r:id="rId8"/>
    <p:sldId id="269" r:id="rId9"/>
    <p:sldId id="287" r:id="rId10"/>
    <p:sldId id="275" r:id="rId11"/>
    <p:sldId id="286" r:id="rId12"/>
    <p:sldId id="276" r:id="rId13"/>
    <p:sldId id="268" r:id="rId14"/>
    <p:sldId id="278" r:id="rId15"/>
    <p:sldId id="290" r:id="rId16"/>
    <p:sldId id="277" r:id="rId17"/>
    <p:sldId id="291" r:id="rId18"/>
    <p:sldId id="292" r:id="rId19"/>
    <p:sldId id="279" r:id="rId20"/>
    <p:sldId id="29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Lucas" initials="DL" lastIdx="6" clrIdx="0">
    <p:extLst>
      <p:ext uri="{19B8F6BF-5375-455C-9EA6-DF929625EA0E}">
        <p15:presenceInfo xmlns:p15="http://schemas.microsoft.com/office/powerpoint/2012/main" userId="S-1-5-21-2686113668-3046834099-3532915642-158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FDBEC5-1F9A-4638-BCCF-5C41C7039A5F}" v="117" dt="2019-08-22T18:07: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5711" autoAdjust="0"/>
  </p:normalViewPr>
  <p:slideViewPr>
    <p:cSldViewPr snapToGrid="0">
      <p:cViewPr varScale="1">
        <p:scale>
          <a:sx n="69" d="100"/>
          <a:sy n="69" d="100"/>
        </p:scale>
        <p:origin x="215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Faulk" userId="f56b3ff0-c2f9-414a-a035-409f1eec0722" providerId="ADAL" clId="{39FDBEC5-1F9A-4638-BCCF-5C41C7039A5F}"/>
    <pc:docChg chg="undo custSel addSld delSld modSld sldOrd">
      <pc:chgData name="Ryan Faulk" userId="f56b3ff0-c2f9-414a-a035-409f1eec0722" providerId="ADAL" clId="{39FDBEC5-1F9A-4638-BCCF-5C41C7039A5F}" dt="2019-08-22T18:07:45.490" v="147" actId="1076"/>
      <pc:docMkLst>
        <pc:docMk/>
      </pc:docMkLst>
      <pc:sldChg chg="modAnim">
        <pc:chgData name="Ryan Faulk" userId="f56b3ff0-c2f9-414a-a035-409f1eec0722" providerId="ADAL" clId="{39FDBEC5-1F9A-4638-BCCF-5C41C7039A5F}" dt="2019-08-21T23:47:04.653" v="35"/>
        <pc:sldMkLst>
          <pc:docMk/>
          <pc:sldMk cId="3103261337" sldId="266"/>
        </pc:sldMkLst>
      </pc:sldChg>
      <pc:sldChg chg="modAnim">
        <pc:chgData name="Ryan Faulk" userId="f56b3ff0-c2f9-414a-a035-409f1eec0722" providerId="ADAL" clId="{39FDBEC5-1F9A-4638-BCCF-5C41C7039A5F}" dt="2019-08-22T17:39:00.682" v="84"/>
        <pc:sldMkLst>
          <pc:docMk/>
          <pc:sldMk cId="2740436528" sldId="268"/>
        </pc:sldMkLst>
      </pc:sldChg>
      <pc:sldChg chg="modAnim">
        <pc:chgData name="Ryan Faulk" userId="f56b3ff0-c2f9-414a-a035-409f1eec0722" providerId="ADAL" clId="{39FDBEC5-1F9A-4638-BCCF-5C41C7039A5F}" dt="2019-08-21T23:56:33.667" v="51"/>
        <pc:sldMkLst>
          <pc:docMk/>
          <pc:sldMk cId="357828332" sldId="269"/>
        </pc:sldMkLst>
      </pc:sldChg>
      <pc:sldChg chg="del">
        <pc:chgData name="Ryan Faulk" userId="f56b3ff0-c2f9-414a-a035-409f1eec0722" providerId="ADAL" clId="{39FDBEC5-1F9A-4638-BCCF-5C41C7039A5F}" dt="2019-08-21T23:46:17.767" v="2" actId="2696"/>
        <pc:sldMkLst>
          <pc:docMk/>
          <pc:sldMk cId="3005748698" sldId="271"/>
        </pc:sldMkLst>
      </pc:sldChg>
      <pc:sldChg chg="modAnim">
        <pc:chgData name="Ryan Faulk" userId="f56b3ff0-c2f9-414a-a035-409f1eec0722" providerId="ADAL" clId="{39FDBEC5-1F9A-4638-BCCF-5C41C7039A5F}" dt="2019-08-22T17:22:36.969" v="65"/>
        <pc:sldMkLst>
          <pc:docMk/>
          <pc:sldMk cId="825428534" sldId="275"/>
        </pc:sldMkLst>
      </pc:sldChg>
      <pc:sldChg chg="modSp modAnim">
        <pc:chgData name="Ryan Faulk" userId="f56b3ff0-c2f9-414a-a035-409f1eec0722" providerId="ADAL" clId="{39FDBEC5-1F9A-4638-BCCF-5C41C7039A5F}" dt="2019-08-22T17:31:41.963" v="79"/>
        <pc:sldMkLst>
          <pc:docMk/>
          <pc:sldMk cId="2381630332" sldId="276"/>
        </pc:sldMkLst>
        <pc:picChg chg="mod">
          <ac:chgData name="Ryan Faulk" userId="f56b3ff0-c2f9-414a-a035-409f1eec0722" providerId="ADAL" clId="{39FDBEC5-1F9A-4638-BCCF-5C41C7039A5F}" dt="2019-08-22T17:31:33.048" v="74" actId="1076"/>
          <ac:picMkLst>
            <pc:docMk/>
            <pc:sldMk cId="2381630332" sldId="276"/>
            <ac:picMk id="5" creationId="{1C04BB3D-08DC-47BB-A2A2-1F3DEABE7040}"/>
          </ac:picMkLst>
        </pc:picChg>
      </pc:sldChg>
      <pc:sldChg chg="modAnim">
        <pc:chgData name="Ryan Faulk" userId="f56b3ff0-c2f9-414a-a035-409f1eec0722" providerId="ADAL" clId="{39FDBEC5-1F9A-4638-BCCF-5C41C7039A5F}" dt="2019-08-22T17:56:38.962" v="97"/>
        <pc:sldMkLst>
          <pc:docMk/>
          <pc:sldMk cId="875852775" sldId="277"/>
        </pc:sldMkLst>
      </pc:sldChg>
      <pc:sldChg chg="modAnim">
        <pc:chgData name="Ryan Faulk" userId="f56b3ff0-c2f9-414a-a035-409f1eec0722" providerId="ADAL" clId="{39FDBEC5-1F9A-4638-BCCF-5C41C7039A5F}" dt="2019-08-22T17:54:13.060" v="88"/>
        <pc:sldMkLst>
          <pc:docMk/>
          <pc:sldMk cId="3792631008" sldId="278"/>
        </pc:sldMkLst>
      </pc:sldChg>
      <pc:sldChg chg="del">
        <pc:chgData name="Ryan Faulk" userId="f56b3ff0-c2f9-414a-a035-409f1eec0722" providerId="ADAL" clId="{39FDBEC5-1F9A-4638-BCCF-5C41C7039A5F}" dt="2019-08-22T18:07:16.285" v="143" actId="2696"/>
        <pc:sldMkLst>
          <pc:docMk/>
          <pc:sldMk cId="3906216645" sldId="282"/>
        </pc:sldMkLst>
      </pc:sldChg>
      <pc:sldChg chg="modAnim">
        <pc:chgData name="Ryan Faulk" userId="f56b3ff0-c2f9-414a-a035-409f1eec0722" providerId="ADAL" clId="{39FDBEC5-1F9A-4638-BCCF-5C41C7039A5F}" dt="2019-08-22T17:26:07.492" v="72"/>
        <pc:sldMkLst>
          <pc:docMk/>
          <pc:sldMk cId="3724573711" sldId="286"/>
        </pc:sldMkLst>
      </pc:sldChg>
      <pc:sldChg chg="modSp modAnim">
        <pc:chgData name="Ryan Faulk" userId="f56b3ff0-c2f9-414a-a035-409f1eec0722" providerId="ADAL" clId="{39FDBEC5-1F9A-4638-BCCF-5C41C7039A5F}" dt="2019-08-22T17:16:43.245" v="59"/>
        <pc:sldMkLst>
          <pc:docMk/>
          <pc:sldMk cId="3089384816" sldId="287"/>
        </pc:sldMkLst>
        <pc:spChg chg="mod">
          <ac:chgData name="Ryan Faulk" userId="f56b3ff0-c2f9-414a-a035-409f1eec0722" providerId="ADAL" clId="{39FDBEC5-1F9A-4638-BCCF-5C41C7039A5F}" dt="2019-08-22T17:16:20.232" v="55" actId="20577"/>
          <ac:spMkLst>
            <pc:docMk/>
            <pc:sldMk cId="3089384816" sldId="287"/>
            <ac:spMk id="3" creationId="{937A8244-9ADA-4AF0-AB0B-C920613D66E4}"/>
          </ac:spMkLst>
        </pc:spChg>
      </pc:sldChg>
      <pc:sldChg chg="modAnim">
        <pc:chgData name="Ryan Faulk" userId="f56b3ff0-c2f9-414a-a035-409f1eec0722" providerId="ADAL" clId="{39FDBEC5-1F9A-4638-BCCF-5C41C7039A5F}" dt="2019-08-21T23:47:23.545" v="41"/>
        <pc:sldMkLst>
          <pc:docMk/>
          <pc:sldMk cId="3266582170" sldId="289"/>
        </pc:sldMkLst>
      </pc:sldChg>
      <pc:sldChg chg="modSp modAnim">
        <pc:chgData name="Ryan Faulk" userId="f56b3ff0-c2f9-414a-a035-409f1eec0722" providerId="ADAL" clId="{39FDBEC5-1F9A-4638-BCCF-5C41C7039A5F}" dt="2019-08-22T17:56:07.332" v="93"/>
        <pc:sldMkLst>
          <pc:docMk/>
          <pc:sldMk cId="2008820997" sldId="290"/>
        </pc:sldMkLst>
        <pc:spChg chg="mod">
          <ac:chgData name="Ryan Faulk" userId="f56b3ff0-c2f9-414a-a035-409f1eec0722" providerId="ADAL" clId="{39FDBEC5-1F9A-4638-BCCF-5C41C7039A5F}" dt="2019-08-22T17:55:56.135" v="89" actId="20577"/>
          <ac:spMkLst>
            <pc:docMk/>
            <pc:sldMk cId="2008820997" sldId="290"/>
            <ac:spMk id="3" creationId="{937A8244-9ADA-4AF0-AB0B-C920613D66E4}"/>
          </ac:spMkLst>
        </pc:spChg>
      </pc:sldChg>
      <pc:sldChg chg="modSp modAnim">
        <pc:chgData name="Ryan Faulk" userId="f56b3ff0-c2f9-414a-a035-409f1eec0722" providerId="ADAL" clId="{39FDBEC5-1F9A-4638-BCCF-5C41C7039A5F}" dt="2019-08-22T17:57:42.085" v="127" actId="20577"/>
        <pc:sldMkLst>
          <pc:docMk/>
          <pc:sldMk cId="3460676603" sldId="291"/>
        </pc:sldMkLst>
        <pc:spChg chg="mod">
          <ac:chgData name="Ryan Faulk" userId="f56b3ff0-c2f9-414a-a035-409f1eec0722" providerId="ADAL" clId="{39FDBEC5-1F9A-4638-BCCF-5C41C7039A5F}" dt="2019-08-22T17:57:42.085" v="127" actId="20577"/>
          <ac:spMkLst>
            <pc:docMk/>
            <pc:sldMk cId="3460676603" sldId="291"/>
            <ac:spMk id="3" creationId="{937A8244-9ADA-4AF0-AB0B-C920613D66E4}"/>
          </ac:spMkLst>
        </pc:spChg>
      </pc:sldChg>
      <pc:sldChg chg="modAnim">
        <pc:chgData name="Ryan Faulk" userId="f56b3ff0-c2f9-414a-a035-409f1eec0722" providerId="ADAL" clId="{39FDBEC5-1F9A-4638-BCCF-5C41C7039A5F}" dt="2019-08-22T17:59:02.283" v="142"/>
        <pc:sldMkLst>
          <pc:docMk/>
          <pc:sldMk cId="127318996" sldId="292"/>
        </pc:sldMkLst>
      </pc:sldChg>
      <pc:sldChg chg="modSp add ord setBg modAnim">
        <pc:chgData name="Ryan Faulk" userId="f56b3ff0-c2f9-414a-a035-409f1eec0722" providerId="ADAL" clId="{39FDBEC5-1F9A-4638-BCCF-5C41C7039A5F}" dt="2019-08-21T23:46:55.148" v="33"/>
        <pc:sldMkLst>
          <pc:docMk/>
          <pc:sldMk cId="4177285222" sldId="293"/>
        </pc:sldMkLst>
        <pc:spChg chg="mod">
          <ac:chgData name="Ryan Faulk" userId="f56b3ff0-c2f9-414a-a035-409f1eec0722" providerId="ADAL" clId="{39FDBEC5-1F9A-4638-BCCF-5C41C7039A5F}" dt="2019-08-21T23:46:23.520" v="24" actId="20577"/>
          <ac:spMkLst>
            <pc:docMk/>
            <pc:sldMk cId="4177285222" sldId="293"/>
            <ac:spMk id="2" creationId="{00000000-0000-0000-0000-000000000000}"/>
          </ac:spMkLst>
        </pc:spChg>
        <pc:spChg chg="mod">
          <ac:chgData name="Ryan Faulk" userId="f56b3ff0-c2f9-414a-a035-409f1eec0722" providerId="ADAL" clId="{39FDBEC5-1F9A-4638-BCCF-5C41C7039A5F}" dt="2019-08-21T23:46:34.997" v="28" actId="20577"/>
          <ac:spMkLst>
            <pc:docMk/>
            <pc:sldMk cId="4177285222" sldId="293"/>
            <ac:spMk id="3" creationId="{00000000-0000-0000-0000-000000000000}"/>
          </ac:spMkLst>
        </pc:spChg>
      </pc:sldChg>
      <pc:sldChg chg="addSp delSp modSp add delAnim modAnim">
        <pc:chgData name="Ryan Faulk" userId="f56b3ff0-c2f9-414a-a035-409f1eec0722" providerId="ADAL" clId="{39FDBEC5-1F9A-4638-BCCF-5C41C7039A5F}" dt="2019-08-22T18:07:45.490" v="147" actId="1076"/>
        <pc:sldMkLst>
          <pc:docMk/>
          <pc:sldMk cId="1083423400" sldId="294"/>
        </pc:sldMkLst>
        <pc:picChg chg="add mod">
          <ac:chgData name="Ryan Faulk" userId="f56b3ff0-c2f9-414a-a035-409f1eec0722" providerId="ADAL" clId="{39FDBEC5-1F9A-4638-BCCF-5C41C7039A5F}" dt="2019-08-22T18:07:45.490" v="147" actId="1076"/>
          <ac:picMkLst>
            <pc:docMk/>
            <pc:sldMk cId="1083423400" sldId="294"/>
            <ac:picMk id="5" creationId="{DF3EBBC8-B0E1-4B80-AF94-14AA9BDB6A07}"/>
          </ac:picMkLst>
        </pc:picChg>
        <pc:picChg chg="del">
          <ac:chgData name="Ryan Faulk" userId="f56b3ff0-c2f9-414a-a035-409f1eec0722" providerId="ADAL" clId="{39FDBEC5-1F9A-4638-BCCF-5C41C7039A5F}" dt="2019-08-22T18:07:26.863" v="145" actId="478"/>
          <ac:picMkLst>
            <pc:docMk/>
            <pc:sldMk cId="1083423400" sldId="294"/>
            <ac:picMk id="6" creationId="{885D5257-8707-47BA-8447-F7E2195F34D1}"/>
          </ac:picMkLst>
        </pc:picChg>
      </pc:sldChg>
    </pc:docChg>
  </pc:docChgLst>
  <pc:docChgLst>
    <pc:chgData name="Bret Welshymer - Joni and Friends" userId="76e3f6ae-f224-4b66-abfb-d399451c8633" providerId="ADAL" clId="{27C9EBDE-A94F-4AD2-80CC-8B5C5142D337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8C2CB-52DD-A045-9F16-E89D27A0B42F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91DBF-3C16-744A-8277-CD7AE8C3A1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910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58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07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36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20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277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9281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5928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27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635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050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574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733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37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737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966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61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162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87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430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036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212355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4249169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Photo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2247507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,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663691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583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242733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F697FE-D585-4674-9271-8B8B417C3A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591" y="5767743"/>
            <a:ext cx="1626937" cy="41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13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05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2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10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62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339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175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207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B40BC1E-B64C-49D2-B146-45828FFE0F77}"/>
              </a:ext>
            </a:extLst>
          </p:cNvPr>
          <p:cNvGrpSpPr/>
          <p:nvPr/>
        </p:nvGrpSpPr>
        <p:grpSpPr>
          <a:xfrm>
            <a:off x="0" y="1"/>
            <a:ext cx="12192000" cy="6869428"/>
            <a:chOff x="0" y="1"/>
            <a:chExt cx="12192000" cy="686942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D1E54F-4B67-47C2-ABE9-29362A91C746}"/>
                </a:ext>
              </a:extLst>
            </p:cNvPr>
            <p:cNvGrpSpPr/>
            <p:nvPr/>
          </p:nvGrpSpPr>
          <p:grpSpPr>
            <a:xfrm>
              <a:off x="0" y="1"/>
              <a:ext cx="12192000" cy="428624"/>
              <a:chOff x="0" y="1"/>
              <a:chExt cx="12192000" cy="428624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F3DFDB6-06FA-4078-8CE5-D3A59853142F}"/>
                  </a:ext>
                </a:extLst>
              </p:cNvPr>
              <p:cNvSpPr/>
              <p:nvPr/>
            </p:nvSpPr>
            <p:spPr>
              <a:xfrm>
                <a:off x="0" y="108586"/>
                <a:ext cx="12192000" cy="320039"/>
              </a:xfrm>
              <a:prstGeom prst="rect">
                <a:avLst/>
              </a:prstGeom>
              <a:solidFill>
                <a:srgbClr val="9B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B7E5780-938E-40E3-B37C-2B25BA28359B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320039"/>
              </a:xfrm>
              <a:prstGeom prst="rect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459E71A-D1FD-4A8F-AA6A-76B4C27DF9C3}"/>
                  </a:ext>
                </a:extLst>
              </p:cNvPr>
              <p:cNvSpPr/>
              <p:nvPr/>
            </p:nvSpPr>
            <p:spPr>
              <a:xfrm>
                <a:off x="0" y="2"/>
                <a:ext cx="12192000" cy="217168"/>
              </a:xfrm>
              <a:prstGeom prst="rect">
                <a:avLst/>
              </a:prstGeom>
              <a:solidFill>
                <a:srgbClr val="0095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BB89B96-40C4-45D4-A985-C14FF6BB4F29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114299"/>
              </a:xfrm>
              <a:prstGeom prst="rect">
                <a:avLst/>
              </a:prstGeom>
              <a:solidFill>
                <a:srgbClr val="0077C8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4223E66-210A-4AC4-8E30-6A4D03124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5630" y="537209"/>
              <a:ext cx="5920740" cy="539559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2006DA2-0B6F-4B23-8F42-F753F857750E}"/>
                </a:ext>
              </a:extLst>
            </p:cNvPr>
            <p:cNvGrpSpPr/>
            <p:nvPr/>
          </p:nvGrpSpPr>
          <p:grpSpPr>
            <a:xfrm flipV="1">
              <a:off x="0" y="6410324"/>
              <a:ext cx="12192000" cy="459105"/>
              <a:chOff x="0" y="1"/>
              <a:chExt cx="12192000" cy="428624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917AE9-1931-4A51-A3B7-B2D370F1D75D}"/>
                  </a:ext>
                </a:extLst>
              </p:cNvPr>
              <p:cNvSpPr/>
              <p:nvPr/>
            </p:nvSpPr>
            <p:spPr>
              <a:xfrm>
                <a:off x="0" y="108586"/>
                <a:ext cx="12192000" cy="320039"/>
              </a:xfrm>
              <a:prstGeom prst="rect">
                <a:avLst/>
              </a:prstGeom>
              <a:solidFill>
                <a:srgbClr val="9B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4228F68-AD92-43BC-BD03-1541BCAB5D73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320039"/>
              </a:xfrm>
              <a:prstGeom prst="rect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481718B-D045-43B1-954A-15DD489DB0A5}"/>
                  </a:ext>
                </a:extLst>
              </p:cNvPr>
              <p:cNvSpPr/>
              <p:nvPr/>
            </p:nvSpPr>
            <p:spPr>
              <a:xfrm>
                <a:off x="0" y="2"/>
                <a:ext cx="12192000" cy="217168"/>
              </a:xfrm>
              <a:prstGeom prst="rect">
                <a:avLst/>
              </a:prstGeom>
              <a:solidFill>
                <a:srgbClr val="0095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3E14E0F-E3AE-4816-913B-4324A8E0D06D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114299"/>
              </a:xfrm>
              <a:prstGeom prst="rect">
                <a:avLst/>
              </a:prstGeom>
              <a:solidFill>
                <a:srgbClr val="0077C8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594C6C0-C6E3-403C-96F8-DA28D0D7F96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806" y="5779125"/>
            <a:ext cx="1471942" cy="37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90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- Come To The Table (1)">
            <a:hlinkClick r:id="" action="ppaction://media"/>
            <a:extLst>
              <a:ext uri="{FF2B5EF4-FFF2-40B4-BE49-F238E27FC236}">
                <a16:creationId xmlns:a16="http://schemas.microsoft.com/office/drawing/2014/main" id="{1C2BBFAC-6BCF-440A-AF97-D3C5E53CAF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4678" y="5479943"/>
            <a:ext cx="609600" cy="609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0ABAC8-EBB0-43ED-893A-6A832BE224F0}"/>
              </a:ext>
            </a:extLst>
          </p:cNvPr>
          <p:cNvSpPr/>
          <p:nvPr/>
        </p:nvSpPr>
        <p:spPr>
          <a:xfrm>
            <a:off x="356461" y="1100380"/>
            <a:ext cx="11530739" cy="3967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466B912-55F5-4DC8-B180-092388EC35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707" y="1035919"/>
            <a:ext cx="5644586" cy="492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2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8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159" y="1605371"/>
            <a:ext cx="11423960" cy="1305179"/>
          </a:xfrm>
        </p:spPr>
        <p:txBody>
          <a:bodyPr/>
          <a:lstStyle/>
          <a:p>
            <a:r>
              <a:rPr lang="en-US" sz="4500" dirty="0"/>
              <a:t>Word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10159" y="2725802"/>
            <a:ext cx="5585841" cy="21310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“Until I come, devote yourself to the public reading of Scripture, to exhortation, to teaching.”</a:t>
            </a:r>
          </a:p>
          <a:p>
            <a:pPr marL="0" indent="0">
              <a:buNone/>
            </a:pPr>
            <a:r>
              <a:rPr lang="en-US" dirty="0"/>
              <a:t>(1 Timothy 4:13)</a:t>
            </a:r>
          </a:p>
        </p:txBody>
      </p:sp>
      <p:pic>
        <p:nvPicPr>
          <p:cNvPr id="5" name="Picture 4" descr="Transitions - What is Gods Will - iStock-51700903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779" y="1856374"/>
            <a:ext cx="4891457" cy="326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3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19" y="1125136"/>
            <a:ext cx="11173968" cy="1305179"/>
          </a:xfrm>
        </p:spPr>
        <p:txBody>
          <a:bodyPr/>
          <a:lstStyle/>
          <a:p>
            <a:r>
              <a:rPr lang="en-US" sz="4500" dirty="0"/>
              <a:t>Response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00513" y="2003798"/>
            <a:ext cx="3669865" cy="3167062"/>
          </a:xfrm>
        </p:spPr>
        <p:txBody>
          <a:bodyPr/>
          <a:lstStyle/>
          <a:p>
            <a:r>
              <a:rPr lang="en-US" sz="4000" dirty="0"/>
              <a:t>Communion</a:t>
            </a:r>
          </a:p>
          <a:p>
            <a:r>
              <a:rPr lang="en-US" sz="4000" dirty="0"/>
              <a:t>Baptism</a:t>
            </a:r>
          </a:p>
          <a:p>
            <a:r>
              <a:rPr lang="en-US" sz="4000" dirty="0"/>
              <a:t>Offering</a:t>
            </a:r>
          </a:p>
          <a:p>
            <a:r>
              <a:rPr lang="en-US" sz="4000" dirty="0"/>
              <a:t>Service</a:t>
            </a:r>
          </a:p>
          <a:p>
            <a:endParaRPr lang="en-US" dirty="0"/>
          </a:p>
        </p:txBody>
      </p:sp>
      <p:pic>
        <p:nvPicPr>
          <p:cNvPr id="9" name="Picture 8" descr="God's Plan For your Life - iStock-52486245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217" y="1777726"/>
            <a:ext cx="5466054" cy="361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3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AC3AA-640F-45FD-BAA7-EE399D4FB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Reflection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A8244-9ADA-4AF0-AB0B-C920613D66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9016" y="2251123"/>
            <a:ext cx="11172825" cy="4014766"/>
          </a:xfrm>
        </p:spPr>
        <p:txBody>
          <a:bodyPr anchor="t"/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3600" dirty="0"/>
              <a:t>How can these four areas become more accessible in our church?</a:t>
            </a:r>
            <a:endParaRPr lang="en-US" dirty="0"/>
          </a:p>
          <a:p>
            <a:pPr lvl="1"/>
            <a:r>
              <a:rPr lang="en-US" sz="3600" dirty="0"/>
              <a:t>Communion</a:t>
            </a:r>
          </a:p>
          <a:p>
            <a:pPr lvl="1"/>
            <a:r>
              <a:rPr lang="en-US" sz="3600" dirty="0"/>
              <a:t>Baptism</a:t>
            </a:r>
          </a:p>
          <a:p>
            <a:pPr lvl="1"/>
            <a:r>
              <a:rPr lang="en-US" sz="3600" dirty="0"/>
              <a:t>Offering</a:t>
            </a:r>
          </a:p>
          <a:p>
            <a:pPr lvl="1"/>
            <a:r>
              <a:rPr lang="en-US" sz="3600" dirty="0"/>
              <a:t>Service</a:t>
            </a:r>
          </a:p>
        </p:txBody>
      </p:sp>
    </p:spTree>
    <p:extLst>
      <p:ext uri="{BB962C8B-B14F-4D97-AF65-F5344CB8AC3E}">
        <p14:creationId xmlns:p14="http://schemas.microsoft.com/office/powerpoint/2010/main" val="200882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The Sending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96422" y="2160451"/>
            <a:ext cx="3772280" cy="2537098"/>
          </a:xfrm>
        </p:spPr>
        <p:txBody>
          <a:bodyPr/>
          <a:lstStyle/>
          <a:p>
            <a:r>
              <a:rPr lang="en-US" sz="4000" dirty="0"/>
              <a:t>Becoming         co-laborers</a:t>
            </a:r>
          </a:p>
        </p:txBody>
      </p:sp>
      <p:pic>
        <p:nvPicPr>
          <p:cNvPr id="5" name="Picture 4" descr="From Disability to Disciple - 16_FR_Spruce_Lake_10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107" y="1212145"/>
            <a:ext cx="6274043" cy="418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5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AC3AA-640F-45FD-BAA7-EE399D4FB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A8244-9ADA-4AF0-AB0B-C920613D66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600" dirty="0"/>
              <a:t>What are some of the ways people of all abilities are serving together at our church?  </a:t>
            </a:r>
          </a:p>
          <a:p>
            <a:r>
              <a:rPr lang="en-US" sz="3600" dirty="0"/>
              <a:t>What is one step you can take to help encourage this? </a:t>
            </a:r>
          </a:p>
        </p:txBody>
      </p:sp>
    </p:spTree>
    <p:extLst>
      <p:ext uri="{BB962C8B-B14F-4D97-AF65-F5344CB8AC3E}">
        <p14:creationId xmlns:p14="http://schemas.microsoft.com/office/powerpoint/2010/main" val="346067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0BD48-AEFF-48CA-B56B-D491DEB38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873" y="5997629"/>
            <a:ext cx="11173968" cy="1305179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ECD45-3C8F-464E-8671-D8B6C6966B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4857" y="1697316"/>
            <a:ext cx="5586984" cy="958611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/>
              <a:t>A Benediction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1060CC-6AB1-4A32-81B5-8D58B1DBCEB6}"/>
              </a:ext>
            </a:extLst>
          </p:cNvPr>
          <p:cNvSpPr/>
          <p:nvPr/>
        </p:nvSpPr>
        <p:spPr>
          <a:xfrm>
            <a:off x="6096000" y="3968646"/>
            <a:ext cx="29743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8EF650-03AB-4316-B4B2-5B80F96B6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72" y="1047653"/>
            <a:ext cx="2400219" cy="232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E19EC908-BF9F-468B-8B73-625F003FF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73" y="3655121"/>
            <a:ext cx="2400218" cy="232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E7D537B-B6BF-4994-846F-ADBB2D56E6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340" y="1047653"/>
            <a:ext cx="2418774" cy="234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EBF47179-8BAB-4371-8B1D-8B25E297D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527" y="3655121"/>
            <a:ext cx="2429358" cy="234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F060C01-5902-4901-93E4-A0A26D62A726}"/>
              </a:ext>
            </a:extLst>
          </p:cNvPr>
          <p:cNvSpPr txBox="1"/>
          <p:nvPr/>
        </p:nvSpPr>
        <p:spPr>
          <a:xfrm>
            <a:off x="6295869" y="2789996"/>
            <a:ext cx="5896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All abilities together—</a:t>
            </a:r>
          </a:p>
          <a:p>
            <a:r>
              <a:rPr 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  the whole church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1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1251D10F-672C-40DE-BF34-D9142BB624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392" b="2392"/>
          <a:stretch>
            <a:fillRect/>
          </a:stretch>
        </p:blipFill>
        <p:spPr>
          <a:xfrm>
            <a:off x="1040130" y="1435039"/>
            <a:ext cx="9148899" cy="44035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A0EF8C-A8A3-42BB-899E-EFA857856DDB}"/>
              </a:ext>
            </a:extLst>
          </p:cNvPr>
          <p:cNvSpPr/>
          <p:nvPr/>
        </p:nvSpPr>
        <p:spPr>
          <a:xfrm>
            <a:off x="1463928" y="973374"/>
            <a:ext cx="3750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irresistiblechurch.org/library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616B4-0DAB-418A-93C8-61A9B47C085C}"/>
              </a:ext>
            </a:extLst>
          </p:cNvPr>
          <p:cNvSpPr txBox="1"/>
          <p:nvPr/>
        </p:nvSpPr>
        <p:spPr>
          <a:xfrm>
            <a:off x="485755" y="5653931"/>
            <a:ext cx="10529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Supplemental Resources, PowerPoint, and Presentation Outline available</a:t>
            </a:r>
          </a:p>
          <a:p>
            <a:r>
              <a:rPr lang="en-US" dirty="0"/>
              <a:t>on irresistiblechurch.org</a:t>
            </a:r>
          </a:p>
        </p:txBody>
      </p:sp>
    </p:spTree>
    <p:extLst>
      <p:ext uri="{BB962C8B-B14F-4D97-AF65-F5344CB8AC3E}">
        <p14:creationId xmlns:p14="http://schemas.microsoft.com/office/powerpoint/2010/main" val="1709993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7178" y="2157564"/>
            <a:ext cx="7352162" cy="3167062"/>
          </a:xfrm>
        </p:spPr>
        <p:txBody>
          <a:bodyPr/>
          <a:lstStyle/>
          <a:p>
            <a:pPr marL="0" indent="0" algn="ctr">
              <a:buNone/>
            </a:pPr>
            <a:endParaRPr lang="en-US"/>
          </a:p>
          <a:p>
            <a:pPr marL="0" indent="0" algn="ctr">
              <a:buNone/>
            </a:pPr>
            <a:r>
              <a:rPr lang="en-US"/>
              <a:t>Please feel free to contact me </a:t>
            </a:r>
          </a:p>
          <a:p>
            <a:pPr marL="0" indent="0" algn="ctr">
              <a:buNone/>
            </a:pPr>
            <a:r>
              <a:rPr lang="en-US" i="1"/>
              <a:t>Jane Doe</a:t>
            </a:r>
          </a:p>
          <a:p>
            <a:pPr marL="0" indent="0" algn="ctr">
              <a:buNone/>
            </a:pPr>
            <a:r>
              <a:rPr lang="en-US" i="1"/>
              <a:t>555-123-4567</a:t>
            </a:r>
          </a:p>
          <a:p>
            <a:pPr marL="0" indent="0" algn="ctr">
              <a:buNone/>
            </a:pPr>
            <a:r>
              <a:rPr lang="en-US" i="1"/>
              <a:t>JaneDoe@email.com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3EBBC8-B0E1-4B80-AF94-14AA9BDB6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047" y="1304804"/>
            <a:ext cx="298729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2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Irresistible Church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9016" y="2164967"/>
            <a:ext cx="6742850" cy="3725470"/>
          </a:xfrm>
        </p:spPr>
        <p:txBody>
          <a:bodyPr/>
          <a:lstStyle/>
          <a:p>
            <a:pPr marL="0" lvl="0" indent="0">
              <a:buNone/>
            </a:pPr>
            <a:r>
              <a:rPr lang="en-US" sz="3200" dirty="0"/>
              <a:t>An Irresistible Church is an authentic community built on the hope of Christ that compels people affected by disability to fully belong.</a:t>
            </a:r>
            <a:endParaRPr lang="en-US" sz="3200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8BCB6C-18F2-4336-8900-EDE8D06F6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392" y="1301959"/>
            <a:ext cx="298729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8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Shout for JOY!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9016" y="2164967"/>
            <a:ext cx="6742850" cy="3725470"/>
          </a:xfrm>
        </p:spPr>
        <p:txBody>
          <a:bodyPr/>
          <a:lstStyle/>
          <a:p>
            <a:pPr marL="0" lvl="0" indent="0">
              <a:buNone/>
            </a:pPr>
            <a:r>
              <a:rPr lang="en-US" sz="3200" dirty="0">
                <a:solidFill>
                  <a:prstClr val="black"/>
                </a:solidFill>
              </a:rPr>
              <a:t>“Shout for joy to the Lord, all the earth. Worship the Lord with gladness; come before him with joyful songs. Know that the LORD, he is GOD! It is he who made us and we are his; we are his people, and the sheep of his pasture.” </a:t>
            </a:r>
          </a:p>
          <a:p>
            <a:pPr marL="0" lvl="0" indent="0">
              <a:buNone/>
            </a:pPr>
            <a:r>
              <a:rPr lang="en-US" sz="3200" dirty="0">
                <a:solidFill>
                  <a:prstClr val="black"/>
                </a:solidFill>
              </a:rPr>
              <a:t>–Psalms 100:1-3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8BCB6C-18F2-4336-8900-EDE8D06F6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392" y="1301959"/>
            <a:ext cx="298729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6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400" dirty="0"/>
            </a:br>
            <a:r>
              <a:rPr lang="en-US" sz="4400" dirty="0"/>
              <a:t>Our Goals for Today…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98762" y="2356531"/>
            <a:ext cx="5586984" cy="2616198"/>
          </a:xfrm>
        </p:spPr>
        <p:txBody>
          <a:bodyPr/>
          <a:lstStyle/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000" dirty="0"/>
              <a:t>Accessible worship</a:t>
            </a:r>
          </a:p>
          <a:p>
            <a:pPr marL="0" indent="0">
              <a:buNone/>
            </a:pPr>
            <a:r>
              <a:rPr lang="en-US" sz="4000" dirty="0"/>
              <a:t>		&amp;</a:t>
            </a:r>
          </a:p>
          <a:p>
            <a:pPr marL="0" indent="0">
              <a:buNone/>
            </a:pPr>
            <a:r>
              <a:rPr lang="en-US" sz="4000" dirty="0"/>
              <a:t>Hospitable hearts!</a:t>
            </a:r>
          </a:p>
        </p:txBody>
      </p:sp>
      <p:pic>
        <p:nvPicPr>
          <p:cNvPr id="6" name="Picture 5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5F76B6CF-D8A7-4845-A218-91C47380C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647" y="1883346"/>
            <a:ext cx="4331436" cy="321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8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create an accessible worship service we must consider…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08623" y="2535936"/>
            <a:ext cx="4117186" cy="3908040"/>
          </a:xfrm>
        </p:spPr>
        <p:txBody>
          <a:bodyPr/>
          <a:lstStyle/>
          <a:p>
            <a:r>
              <a:rPr lang="en-US" sz="3200" dirty="0"/>
              <a:t>Seating</a:t>
            </a:r>
          </a:p>
          <a:p>
            <a:r>
              <a:rPr lang="en-US" sz="3200" dirty="0"/>
              <a:t>Stage </a:t>
            </a:r>
          </a:p>
          <a:p>
            <a:r>
              <a:rPr lang="en-US" sz="3200" dirty="0"/>
              <a:t>Visuals </a:t>
            </a:r>
          </a:p>
          <a:p>
            <a:r>
              <a:rPr lang="en-US" sz="3200" dirty="0"/>
              <a:t>Audio aids </a:t>
            </a:r>
          </a:p>
          <a:p>
            <a:r>
              <a:rPr lang="en-US" sz="3200" dirty="0"/>
              <a:t>Training </a:t>
            </a:r>
          </a:p>
          <a:p>
            <a:r>
              <a:rPr lang="en-US" sz="3200" dirty="0"/>
              <a:t>Sensory accommodations </a:t>
            </a:r>
          </a:p>
        </p:txBody>
      </p:sp>
      <p:pic>
        <p:nvPicPr>
          <p:cNvPr id="5" name="Picture 4" descr="An Inspiration to Serve - iStock-47126976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838" y="2119651"/>
            <a:ext cx="5437509" cy="348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AC3AA-640F-45FD-BAA7-EE399D4FB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A8244-9ADA-4AF0-AB0B-C920613D66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Take a moment to reflect on accessibility in worship.</a:t>
            </a:r>
          </a:p>
          <a:p>
            <a:endParaRPr lang="en-US" sz="3600" dirty="0"/>
          </a:p>
          <a:p>
            <a:r>
              <a:rPr lang="en-US" sz="3600" dirty="0"/>
              <a:t>What are some of the obstacles in our church? </a:t>
            </a:r>
          </a:p>
          <a:p>
            <a:r>
              <a:rPr lang="en-US" sz="3600" dirty="0"/>
              <a:t>What are some of the possible solutions?</a:t>
            </a:r>
          </a:p>
        </p:txBody>
      </p:sp>
    </p:spTree>
    <p:extLst>
      <p:ext uri="{BB962C8B-B14F-4D97-AF65-F5344CB8AC3E}">
        <p14:creationId xmlns:p14="http://schemas.microsoft.com/office/powerpoint/2010/main" val="308938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01" y="1230757"/>
            <a:ext cx="11374883" cy="1305179"/>
          </a:xfrm>
        </p:spPr>
        <p:txBody>
          <a:bodyPr/>
          <a:lstStyle/>
          <a:p>
            <a:r>
              <a:rPr lang="en-US" dirty="0"/>
              <a:t>Hospitable </a:t>
            </a:r>
            <a:br>
              <a:rPr lang="en-US" dirty="0"/>
            </a:br>
            <a:r>
              <a:rPr lang="en-US" dirty="0"/>
              <a:t>Hearts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97845" y="2082584"/>
            <a:ext cx="4368830" cy="3998012"/>
          </a:xfrm>
        </p:spPr>
        <p:txBody>
          <a:bodyPr/>
          <a:lstStyle/>
          <a:p>
            <a:endParaRPr lang="en-US" dirty="0"/>
          </a:p>
          <a:p>
            <a:r>
              <a:rPr lang="en-US" sz="3600" dirty="0"/>
              <a:t>Virtual tours </a:t>
            </a:r>
          </a:p>
          <a:p>
            <a:endParaRPr lang="en-US" sz="3600" dirty="0"/>
          </a:p>
          <a:p>
            <a:r>
              <a:rPr lang="en-US" sz="3600" dirty="0"/>
              <a:t>Off-hours tour</a:t>
            </a:r>
          </a:p>
          <a:p>
            <a:endParaRPr lang="en-US" sz="3600" dirty="0"/>
          </a:p>
          <a:p>
            <a:r>
              <a:rPr lang="en-US" sz="3600" dirty="0"/>
              <a:t>Planning ahead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What the World Does Not Yet Know - 17_FR_WonderValley_009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348" y="1480588"/>
            <a:ext cx="6216874" cy="414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2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for accessible worship…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10287" y="2282175"/>
            <a:ext cx="3591693" cy="3169714"/>
          </a:xfrm>
        </p:spPr>
        <p:txBody>
          <a:bodyPr/>
          <a:lstStyle/>
          <a:p>
            <a:r>
              <a:rPr lang="en-US" sz="3600" dirty="0"/>
              <a:t>Gathering </a:t>
            </a:r>
          </a:p>
          <a:p>
            <a:r>
              <a:rPr lang="en-US" sz="3600" dirty="0"/>
              <a:t>Word </a:t>
            </a:r>
          </a:p>
          <a:p>
            <a:r>
              <a:rPr lang="en-US" sz="3600" dirty="0"/>
              <a:t>Response</a:t>
            </a:r>
          </a:p>
          <a:p>
            <a:r>
              <a:rPr lang="en-US" sz="3600" dirty="0"/>
              <a:t>Sending</a:t>
            </a:r>
          </a:p>
        </p:txBody>
      </p:sp>
      <p:pic>
        <p:nvPicPr>
          <p:cNvPr id="6" name="Picture 5" descr="Transistions - What will ministry look like without you - 15_FR_CASTAWAY_CLUB_01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220" y="2106823"/>
            <a:ext cx="6272493" cy="352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7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016" y="1423010"/>
            <a:ext cx="11682984" cy="1305179"/>
          </a:xfrm>
        </p:spPr>
        <p:txBody>
          <a:bodyPr/>
          <a:lstStyle/>
          <a:p>
            <a:r>
              <a:rPr lang="en-US" dirty="0"/>
              <a:t>Gathering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9016" y="2510315"/>
            <a:ext cx="4436595" cy="1353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“Where two or three come together in my name, there am I with them” (Matthew 18:20)</a:t>
            </a:r>
          </a:p>
        </p:txBody>
      </p:sp>
      <p:pic>
        <p:nvPicPr>
          <p:cNvPr id="5" name="Picture 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1C04BB3D-08DC-47BB-A2A2-1F3DEABE7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453" y="1409076"/>
            <a:ext cx="6179889" cy="411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63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ic church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c church" id="{0CD3B3DE-AA96-4E7C-9D74-4E30738F6934}" vid="{B1FBA1A4-9CDB-4D89-87D1-1626B3E760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1A471D650B704F8009D738E3B69D2F" ma:contentTypeVersion="12" ma:contentTypeDescription="Create a new document." ma:contentTypeScope="" ma:versionID="2111a7d7127f49044b6f737b4b0c70c0">
  <xsd:schema xmlns:xsd="http://www.w3.org/2001/XMLSchema" xmlns:xs="http://www.w3.org/2001/XMLSchema" xmlns:p="http://schemas.microsoft.com/office/2006/metadata/properties" xmlns:ns2="a073e5d9-3b6f-4592-92b1-d537d295a013" xmlns:ns3="7306003b-c4f0-46a5-836b-ea67107c3725" targetNamespace="http://schemas.microsoft.com/office/2006/metadata/properties" ma:root="true" ma:fieldsID="1bfcffca0625ed615f57fb85d0ddc9c1" ns2:_="" ns3:_="">
    <xsd:import namespace="a073e5d9-3b6f-4592-92b1-d537d295a013"/>
    <xsd:import namespace="7306003b-c4f0-46a5-836b-ea67107c372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73e5d9-3b6f-4592-92b1-d537d295a01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06003b-c4f0-46a5-836b-ea67107c37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5393DE6-E03F-454E-A936-A588BC4948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73e5d9-3b6f-4592-92b1-d537d295a013"/>
    <ds:schemaRef ds:uri="7306003b-c4f0-46a5-836b-ea67107c37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A5B9AAC-15C4-4F37-A479-F17DDE2698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E2F678-A7B9-4717-9723-17F10AC4C8E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 Theme</Template>
  <TotalTime>10409</TotalTime>
  <Words>318</Words>
  <Application>Microsoft Office PowerPoint</Application>
  <PresentationFormat>Widescreen</PresentationFormat>
  <Paragraphs>87</Paragraphs>
  <Slides>17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ic church</vt:lpstr>
      <vt:lpstr>PowerPoint Presentation</vt:lpstr>
      <vt:lpstr>Irresistible Church </vt:lpstr>
      <vt:lpstr>Shout for JOY!</vt:lpstr>
      <vt:lpstr> Our Goals for Today…</vt:lpstr>
      <vt:lpstr>To create an accessible worship service we must consider…</vt:lpstr>
      <vt:lpstr>Discussion</vt:lpstr>
      <vt:lpstr>Hospitable  Hearts</vt:lpstr>
      <vt:lpstr>Planning for accessible worship…</vt:lpstr>
      <vt:lpstr>Gathering</vt:lpstr>
      <vt:lpstr>Word</vt:lpstr>
      <vt:lpstr>Response</vt:lpstr>
      <vt:lpstr>Reflection</vt:lpstr>
      <vt:lpstr>The Sending </vt:lpstr>
      <vt:lpstr>Discussion</vt:lpstr>
      <vt:lpstr> </vt:lpstr>
      <vt:lpstr>PowerPoint Presentation</vt:lpstr>
      <vt:lpstr>Questions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Wright</dc:creator>
  <cp:lastModifiedBy>Ryan Faulk</cp:lastModifiedBy>
  <cp:revision>6</cp:revision>
  <dcterms:created xsi:type="dcterms:W3CDTF">2018-02-02T19:43:14Z</dcterms:created>
  <dcterms:modified xsi:type="dcterms:W3CDTF">2019-08-22T18:07:54Z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0x0101002B1A471D650B704F8009D738E3B69D2F</vt:lpwstr>
  </property>
</Properties>
</file>