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4"/>
  </p:sldMasterIdLst>
  <p:notesMasterIdLst>
    <p:notesMasterId r:id="rId18"/>
  </p:notesMasterIdLst>
  <p:sldIdLst>
    <p:sldId id="278" r:id="rId5"/>
    <p:sldId id="261" r:id="rId6"/>
    <p:sldId id="272" r:id="rId7"/>
    <p:sldId id="262" r:id="rId8"/>
    <p:sldId id="266" r:id="rId9"/>
    <p:sldId id="275" r:id="rId10"/>
    <p:sldId id="283" r:id="rId11"/>
    <p:sldId id="268" r:id="rId12"/>
    <p:sldId id="269" r:id="rId13"/>
    <p:sldId id="277" r:id="rId14"/>
    <p:sldId id="270" r:id="rId15"/>
    <p:sldId id="279" r:id="rId16"/>
    <p:sldId id="28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Lucas" initials="DL" lastIdx="6" clrIdx="0">
    <p:extLst>
      <p:ext uri="{19B8F6BF-5375-455C-9EA6-DF929625EA0E}">
        <p15:presenceInfo xmlns:p15="http://schemas.microsoft.com/office/powerpoint/2012/main" userId="S-1-5-21-2686113668-3046834099-3532915642-15844" providerId="AD"/>
      </p:ext>
    </p:extLst>
  </p:cmAuthor>
  <p:cmAuthor id="2" name="Jennifer McNally" initials="JM" lastIdx="15" clrIdx="1">
    <p:extLst>
      <p:ext uri="{19B8F6BF-5375-455C-9EA6-DF929625EA0E}">
        <p15:presenceInfo xmlns:p15="http://schemas.microsoft.com/office/powerpoint/2012/main" userId="S-1-5-21-2686113668-3046834099-3532915642-15742" providerId="AD"/>
      </p:ext>
    </p:extLst>
  </p:cmAuthor>
  <p:cmAuthor id="3" name="Aimée Stork" initials="AS" lastIdx="4" clrIdx="2">
    <p:extLst>
      <p:ext uri="{19B8F6BF-5375-455C-9EA6-DF929625EA0E}">
        <p15:presenceInfo xmlns:p15="http://schemas.microsoft.com/office/powerpoint/2012/main" userId="S::astork@joniandfriends.org::76fc5c68-e87f-4d53-b4ee-62a4a1f48233" providerId="AD"/>
      </p:ext>
    </p:extLst>
  </p:cmAuthor>
  <p:cmAuthor id="4" name="Donna Lucas" initials="DL [2]" lastIdx="4" clrIdx="3">
    <p:extLst>
      <p:ext uri="{19B8F6BF-5375-455C-9EA6-DF929625EA0E}">
        <p15:presenceInfo xmlns:p15="http://schemas.microsoft.com/office/powerpoint/2012/main" userId="S::dlucas@joniandfriends.org::f87072b7-d83c-4306-8056-c6646f5412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6C140E-58EA-4901-8108-971A777CE9A9}" v="35" dt="2019-08-15T21:21:13.1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937" autoAdjust="0"/>
  </p:normalViewPr>
  <p:slideViewPr>
    <p:cSldViewPr snapToGrid="0">
      <p:cViewPr varScale="1">
        <p:scale>
          <a:sx n="44" d="100"/>
          <a:sy n="44" d="100"/>
        </p:scale>
        <p:origin x="2165"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Faulk" userId="f56b3ff0-c2f9-414a-a035-409f1eec0722" providerId="ADAL" clId="{6D879CD7-9A87-4FA7-9F12-CBFD24FD4553}"/>
  </pc:docChgLst>
  <pc:docChgLst>
    <pc:chgData name="Bret Welshymer" userId="76e3f6ae-f224-4b66-abfb-d399451c8633" providerId="ADAL" clId="{91A70CA1-C097-455E-A8E4-B180FB8D194A}"/>
    <pc:docChg chg="modSld">
      <pc:chgData name="Bret Welshymer" userId="76e3f6ae-f224-4b66-abfb-d399451c8633" providerId="ADAL" clId="{91A70CA1-C097-455E-A8E4-B180FB8D194A}" dt="2019-08-16T17:43:26.278" v="0" actId="6549"/>
      <pc:docMkLst>
        <pc:docMk/>
      </pc:docMkLst>
      <pc:sldChg chg="modNotesTx">
        <pc:chgData name="Bret Welshymer" userId="76e3f6ae-f224-4b66-abfb-d399451c8633" providerId="ADAL" clId="{91A70CA1-C097-455E-A8E4-B180FB8D194A}" dt="2019-08-16T17:43:26.278" v="0" actId="6549"/>
        <pc:sldMkLst>
          <pc:docMk/>
          <pc:sldMk cId="1083423400" sldId="284"/>
        </pc:sldMkLst>
      </pc:sldChg>
    </pc:docChg>
  </pc:docChgLst>
  <pc:docChgLst>
    <pc:chgData name="Ryan Faulk" userId="f56b3ff0-c2f9-414a-a035-409f1eec0722" providerId="ADAL" clId="{F16C140E-58EA-4901-8108-971A777CE9A9}"/>
    <pc:docChg chg="custSel addSld delSld modSld">
      <pc:chgData name="Ryan Faulk" userId="f56b3ff0-c2f9-414a-a035-409f1eec0722" providerId="ADAL" clId="{F16C140E-58EA-4901-8108-971A777CE9A9}" dt="2019-08-15T21:21:28.545" v="40" actId="1076"/>
      <pc:docMkLst>
        <pc:docMk/>
      </pc:docMkLst>
      <pc:sldChg chg="addSp delSp modSp modAnim">
        <pc:chgData name="Ryan Faulk" userId="f56b3ff0-c2f9-414a-a035-409f1eec0722" providerId="ADAL" clId="{F16C140E-58EA-4901-8108-971A777CE9A9}" dt="2019-08-15T20:55:07.790" v="17"/>
        <pc:sldMkLst>
          <pc:docMk/>
          <pc:sldMk cId="453945898" sldId="261"/>
        </pc:sldMkLst>
        <pc:picChg chg="add mod">
          <ac:chgData name="Ryan Faulk" userId="f56b3ff0-c2f9-414a-a035-409f1eec0722" providerId="ADAL" clId="{F16C140E-58EA-4901-8108-971A777CE9A9}" dt="2019-08-15T20:52:30.614" v="3" actId="1076"/>
          <ac:picMkLst>
            <pc:docMk/>
            <pc:sldMk cId="453945898" sldId="261"/>
            <ac:picMk id="3" creationId="{C2B00568-C85A-49C4-9891-E8E89F098AE0}"/>
          </ac:picMkLst>
        </pc:picChg>
        <pc:picChg chg="del">
          <ac:chgData name="Ryan Faulk" userId="f56b3ff0-c2f9-414a-a035-409f1eec0722" providerId="ADAL" clId="{F16C140E-58EA-4901-8108-971A777CE9A9}" dt="2019-08-15T20:50:54.673" v="0" actId="478"/>
          <ac:picMkLst>
            <pc:docMk/>
            <pc:sldMk cId="453945898" sldId="261"/>
            <ac:picMk id="1026" creationId="{1ECFEFC8-BD52-4E54-8000-DA981CAF8939}"/>
          </ac:picMkLst>
        </pc:picChg>
      </pc:sldChg>
      <pc:sldChg chg="modSp modAnim">
        <pc:chgData name="Ryan Faulk" userId="f56b3ff0-c2f9-414a-a035-409f1eec0722" providerId="ADAL" clId="{F16C140E-58EA-4901-8108-971A777CE9A9}" dt="2019-08-15T20:56:27.999" v="28"/>
        <pc:sldMkLst>
          <pc:docMk/>
          <pc:sldMk cId="1676651436" sldId="262"/>
        </pc:sldMkLst>
        <pc:picChg chg="mod">
          <ac:chgData name="Ryan Faulk" userId="f56b3ff0-c2f9-414a-a035-409f1eec0722" providerId="ADAL" clId="{F16C140E-58EA-4901-8108-971A777CE9A9}" dt="2019-08-15T20:56:14.235" v="24" actId="1440"/>
          <ac:picMkLst>
            <pc:docMk/>
            <pc:sldMk cId="1676651436" sldId="262"/>
            <ac:picMk id="6" creationId="{26A85042-C131-46DE-8843-DC4364805E7C}"/>
          </ac:picMkLst>
        </pc:picChg>
      </pc:sldChg>
      <pc:sldChg chg="modSp">
        <pc:chgData name="Ryan Faulk" userId="f56b3ff0-c2f9-414a-a035-409f1eec0722" providerId="ADAL" clId="{F16C140E-58EA-4901-8108-971A777CE9A9}" dt="2019-08-15T21:15:59.214" v="35" actId="20577"/>
        <pc:sldMkLst>
          <pc:docMk/>
          <pc:sldMk cId="2740436528" sldId="268"/>
        </pc:sldMkLst>
        <pc:spChg chg="mod">
          <ac:chgData name="Ryan Faulk" userId="f56b3ff0-c2f9-414a-a035-409f1eec0722" providerId="ADAL" clId="{F16C140E-58EA-4901-8108-971A777CE9A9}" dt="2019-08-15T21:15:59.214" v="35" actId="20577"/>
          <ac:spMkLst>
            <pc:docMk/>
            <pc:sldMk cId="2740436528" sldId="268"/>
            <ac:spMk id="3" creationId="{00000000-0000-0000-0000-000000000000}"/>
          </ac:spMkLst>
        </pc:spChg>
      </pc:sldChg>
      <pc:sldChg chg="modAnim">
        <pc:chgData name="Ryan Faulk" userId="f56b3ff0-c2f9-414a-a035-409f1eec0722" providerId="ADAL" clId="{F16C140E-58EA-4901-8108-971A777CE9A9}" dt="2019-08-15T20:55:23.073" v="19"/>
        <pc:sldMkLst>
          <pc:docMk/>
          <pc:sldMk cId="153736277" sldId="272"/>
        </pc:sldMkLst>
      </pc:sldChg>
      <pc:sldChg chg="modSp modAnim">
        <pc:chgData name="Ryan Faulk" userId="f56b3ff0-c2f9-414a-a035-409f1eec0722" providerId="ADAL" clId="{F16C140E-58EA-4901-8108-971A777CE9A9}" dt="2019-08-15T21:21:28.545" v="40" actId="1076"/>
        <pc:sldMkLst>
          <pc:docMk/>
          <pc:sldMk cId="735711060" sldId="277"/>
        </pc:sldMkLst>
        <pc:spChg chg="mod">
          <ac:chgData name="Ryan Faulk" userId="f56b3ff0-c2f9-414a-a035-409f1eec0722" providerId="ADAL" clId="{F16C140E-58EA-4901-8108-971A777CE9A9}" dt="2019-08-15T21:21:28.545" v="40" actId="1076"/>
          <ac:spMkLst>
            <pc:docMk/>
            <pc:sldMk cId="735711060" sldId="277"/>
            <ac:spMk id="4" creationId="{8202C1AD-94C1-4429-9C4E-E83A301BB0A5}"/>
          </ac:spMkLst>
        </pc:spChg>
      </pc:sldChg>
      <pc:sldChg chg="addSp delSp del">
        <pc:chgData name="Ryan Faulk" userId="f56b3ff0-c2f9-414a-a035-409f1eec0722" providerId="ADAL" clId="{F16C140E-58EA-4901-8108-971A777CE9A9}" dt="2019-08-15T20:53:02.379" v="8" actId="2696"/>
        <pc:sldMkLst>
          <pc:docMk/>
          <pc:sldMk cId="3906216645" sldId="282"/>
        </pc:sldMkLst>
        <pc:spChg chg="del">
          <ac:chgData name="Ryan Faulk" userId="f56b3ff0-c2f9-414a-a035-409f1eec0722" providerId="ADAL" clId="{F16C140E-58EA-4901-8108-971A777CE9A9}" dt="2019-08-15T20:52:39.705" v="6" actId="478"/>
          <ac:spMkLst>
            <pc:docMk/>
            <pc:sldMk cId="3906216645" sldId="282"/>
            <ac:spMk id="4" creationId="{4E614E3D-6880-4EE7-8D87-4E468337AB93}"/>
          </ac:spMkLst>
        </pc:spChg>
        <pc:spChg chg="del">
          <ac:chgData name="Ryan Faulk" userId="f56b3ff0-c2f9-414a-a035-409f1eec0722" providerId="ADAL" clId="{F16C140E-58EA-4901-8108-971A777CE9A9}" dt="2019-08-15T20:52:41.414" v="7" actId="478"/>
          <ac:spMkLst>
            <pc:docMk/>
            <pc:sldMk cId="3906216645" sldId="282"/>
            <ac:spMk id="8" creationId="{56327E2F-55B4-489C-900C-D917B72409D9}"/>
          </ac:spMkLst>
        </pc:spChg>
        <pc:picChg chg="add">
          <ac:chgData name="Ryan Faulk" userId="f56b3ff0-c2f9-414a-a035-409f1eec0722" providerId="ADAL" clId="{F16C140E-58EA-4901-8108-971A777CE9A9}" dt="2019-08-15T20:52:37.992" v="5"/>
          <ac:picMkLst>
            <pc:docMk/>
            <pc:sldMk cId="3906216645" sldId="282"/>
            <ac:picMk id="9" creationId="{F27C331C-0531-4A4C-9EAC-D85E5E244D12}"/>
          </ac:picMkLst>
        </pc:picChg>
        <pc:picChg chg="del">
          <ac:chgData name="Ryan Faulk" userId="f56b3ff0-c2f9-414a-a035-409f1eec0722" providerId="ADAL" clId="{F16C140E-58EA-4901-8108-971A777CE9A9}" dt="2019-08-15T20:52:37.338" v="4" actId="478"/>
          <ac:picMkLst>
            <pc:docMk/>
            <pc:sldMk cId="3906216645" sldId="282"/>
            <ac:picMk id="14" creationId="{1C8E5FC0-B852-4C0A-9CA2-96D210DDB26D}"/>
          </ac:picMkLst>
        </pc:picChg>
      </pc:sldChg>
      <pc:sldChg chg="addSp delSp modSp add delAnim">
        <pc:chgData name="Ryan Faulk" userId="f56b3ff0-c2f9-414a-a035-409f1eec0722" providerId="ADAL" clId="{F16C140E-58EA-4901-8108-971A777CE9A9}" dt="2019-08-15T20:53:14.462" v="12" actId="1076"/>
        <pc:sldMkLst>
          <pc:docMk/>
          <pc:sldMk cId="1083423400" sldId="284"/>
        </pc:sldMkLst>
        <pc:picChg chg="del">
          <ac:chgData name="Ryan Faulk" userId="f56b3ff0-c2f9-414a-a035-409f1eec0722" providerId="ADAL" clId="{F16C140E-58EA-4901-8108-971A777CE9A9}" dt="2019-08-15T20:53:10.729" v="10" actId="478"/>
          <ac:picMkLst>
            <pc:docMk/>
            <pc:sldMk cId="1083423400" sldId="284"/>
            <ac:picMk id="5" creationId="{B0C44747-DF52-42E6-95E4-9543A6B79569}"/>
          </ac:picMkLst>
        </pc:picChg>
        <pc:picChg chg="add mod">
          <ac:chgData name="Ryan Faulk" userId="f56b3ff0-c2f9-414a-a035-409f1eec0722" providerId="ADAL" clId="{F16C140E-58EA-4901-8108-971A777CE9A9}" dt="2019-08-15T20:53:14.462" v="12" actId="1076"/>
          <ac:picMkLst>
            <pc:docMk/>
            <pc:sldMk cId="1083423400" sldId="284"/>
            <ac:picMk id="6" creationId="{1DD0FC98-CFA7-4742-96CF-6FA46BA912E5}"/>
          </ac:picMkLst>
        </pc:picChg>
      </pc:sldChg>
    </pc:docChg>
  </pc:docChgLst>
  <pc:docChgLst>
    <pc:chgData name="Bret Welshymer - Joni and Friends" userId="76e3f6ae-f224-4b66-abfb-d399451c8633" providerId="ADAL" clId="{9DA3E6FA-9B76-47B7-82C8-449FB5BB6592}"/>
    <pc:docChg chg="custSel modSld">
      <pc:chgData name="Bret Welshymer - Joni and Friends" userId="76e3f6ae-f224-4b66-abfb-d399451c8633" providerId="ADAL" clId="{9DA3E6FA-9B76-47B7-82C8-449FB5BB6592}" dt="2019-07-29T18:19:20.659" v="67" actId="6549"/>
      <pc:docMkLst>
        <pc:docMk/>
      </pc:docMkLst>
      <pc:sldChg chg="delCm modNotesTx">
        <pc:chgData name="Bret Welshymer - Joni and Friends" userId="76e3f6ae-f224-4b66-abfb-d399451c8633" providerId="ADAL" clId="{9DA3E6FA-9B76-47B7-82C8-449FB5BB6592}" dt="2019-07-29T18:18:39.965" v="62" actId="6549"/>
        <pc:sldMkLst>
          <pc:docMk/>
          <pc:sldMk cId="1676651436" sldId="262"/>
        </pc:sldMkLst>
      </pc:sldChg>
      <pc:sldChg chg="modAnim delCm modNotesTx">
        <pc:chgData name="Bret Welshymer - Joni and Friends" userId="76e3f6ae-f224-4b66-abfb-d399451c8633" providerId="ADAL" clId="{9DA3E6FA-9B76-47B7-82C8-449FB5BB6592}" dt="2019-07-29T18:18:45.556" v="63" actId="6549"/>
        <pc:sldMkLst>
          <pc:docMk/>
          <pc:sldMk cId="3103261337" sldId="266"/>
        </pc:sldMkLst>
      </pc:sldChg>
      <pc:sldChg chg="delCm modNotesTx">
        <pc:chgData name="Bret Welshymer - Joni and Friends" userId="76e3f6ae-f224-4b66-abfb-d399451c8633" providerId="ADAL" clId="{9DA3E6FA-9B76-47B7-82C8-449FB5BB6592}" dt="2019-07-29T18:18:57.732" v="65" actId="6549"/>
        <pc:sldMkLst>
          <pc:docMk/>
          <pc:sldMk cId="2740436528" sldId="268"/>
        </pc:sldMkLst>
      </pc:sldChg>
      <pc:sldChg chg="modSp delCm modNotesTx">
        <pc:chgData name="Bret Welshymer - Joni and Friends" userId="76e3f6ae-f224-4b66-abfb-d399451c8633" providerId="ADAL" clId="{9DA3E6FA-9B76-47B7-82C8-449FB5BB6592}" dt="2019-07-29T18:19:06.491" v="66" actId="6549"/>
        <pc:sldMkLst>
          <pc:docMk/>
          <pc:sldMk cId="357828332" sldId="269"/>
        </pc:sldMkLst>
        <pc:spChg chg="mod">
          <ac:chgData name="Bret Welshymer - Joni and Friends" userId="76e3f6ae-f224-4b66-abfb-d399451c8633" providerId="ADAL" clId="{9DA3E6FA-9B76-47B7-82C8-449FB5BB6592}" dt="2019-07-29T18:10:05.646" v="41" actId="20577"/>
          <ac:spMkLst>
            <pc:docMk/>
            <pc:sldMk cId="357828332" sldId="269"/>
            <ac:spMk id="3" creationId="{00000000-0000-0000-0000-000000000000}"/>
          </ac:spMkLst>
        </pc:spChg>
      </pc:sldChg>
      <pc:sldChg chg="modSp modAnim delCm modNotesTx">
        <pc:chgData name="Bret Welshymer - Joni and Friends" userId="76e3f6ae-f224-4b66-abfb-d399451c8633" providerId="ADAL" clId="{9DA3E6FA-9B76-47B7-82C8-449FB5BB6592}" dt="2019-07-29T18:19:20.659" v="67" actId="6549"/>
        <pc:sldMkLst>
          <pc:docMk/>
          <pc:sldMk cId="1784642247" sldId="270"/>
        </pc:sldMkLst>
        <pc:spChg chg="mod">
          <ac:chgData name="Bret Welshymer - Joni and Friends" userId="76e3f6ae-f224-4b66-abfb-d399451c8633" providerId="ADAL" clId="{9DA3E6FA-9B76-47B7-82C8-449FB5BB6592}" dt="2019-07-29T18:11:47.255" v="42" actId="1076"/>
          <ac:spMkLst>
            <pc:docMk/>
            <pc:sldMk cId="1784642247" sldId="270"/>
            <ac:spMk id="3" creationId="{00000000-0000-0000-0000-000000000000}"/>
          </ac:spMkLst>
        </pc:spChg>
        <pc:picChg chg="mod">
          <ac:chgData name="Bret Welshymer - Joni and Friends" userId="76e3f6ae-f224-4b66-abfb-d399451c8633" providerId="ADAL" clId="{9DA3E6FA-9B76-47B7-82C8-449FB5BB6592}" dt="2019-07-29T18:12:39.425" v="47" actId="1036"/>
          <ac:picMkLst>
            <pc:docMk/>
            <pc:sldMk cId="1784642247" sldId="270"/>
            <ac:picMk id="8" creationId="{00000000-0000-0000-0000-000000000000}"/>
          </ac:picMkLst>
        </pc:picChg>
      </pc:sldChg>
      <pc:sldChg chg="delCm modNotesTx">
        <pc:chgData name="Bret Welshymer - Joni and Friends" userId="76e3f6ae-f224-4b66-abfb-d399451c8633" providerId="ADAL" clId="{9DA3E6FA-9B76-47B7-82C8-449FB5BB6592}" dt="2019-07-29T18:18:29.940" v="61" actId="6549"/>
        <pc:sldMkLst>
          <pc:docMk/>
          <pc:sldMk cId="153736277" sldId="272"/>
        </pc:sldMkLst>
      </pc:sldChg>
      <pc:sldChg chg="addSp delSp modSp">
        <pc:chgData name="Bret Welshymer - Joni and Friends" userId="76e3f6ae-f224-4b66-abfb-d399451c8633" providerId="ADAL" clId="{9DA3E6FA-9B76-47B7-82C8-449FB5BB6592}" dt="2019-07-25T20:18:35.307" v="2" actId="1076"/>
        <pc:sldMkLst>
          <pc:docMk/>
          <pc:sldMk cId="3502005527" sldId="275"/>
        </pc:sldMkLst>
        <pc:picChg chg="del">
          <ac:chgData name="Bret Welshymer - Joni and Friends" userId="76e3f6ae-f224-4b66-abfb-d399451c8633" providerId="ADAL" clId="{9DA3E6FA-9B76-47B7-82C8-449FB5BB6592}" dt="2019-07-25T20:18:25.142" v="1" actId="478"/>
          <ac:picMkLst>
            <pc:docMk/>
            <pc:sldMk cId="3502005527" sldId="275"/>
            <ac:picMk id="2" creationId="{7EE519A1-830A-4313-9C13-ABB21E50CC9A}"/>
          </ac:picMkLst>
        </pc:picChg>
        <pc:picChg chg="add mod">
          <ac:chgData name="Bret Welshymer - Joni and Friends" userId="76e3f6ae-f224-4b66-abfb-d399451c8633" providerId="ADAL" clId="{9DA3E6FA-9B76-47B7-82C8-449FB5BB6592}" dt="2019-07-25T20:18:35.307" v="2" actId="1076"/>
          <ac:picMkLst>
            <pc:docMk/>
            <pc:sldMk cId="3502005527" sldId="275"/>
            <ac:picMk id="3" creationId="{EA3119A7-FC55-4CCF-B23E-C40DB959A755}"/>
          </ac:picMkLst>
        </pc:picChg>
      </pc:sldChg>
      <pc:sldChg chg="addSp modSp">
        <pc:chgData name="Bret Welshymer - Joni and Friends" userId="76e3f6ae-f224-4b66-abfb-d399451c8633" providerId="ADAL" clId="{9DA3E6FA-9B76-47B7-82C8-449FB5BB6592}" dt="2019-07-29T17:56:22.250" v="27" actId="1076"/>
        <pc:sldMkLst>
          <pc:docMk/>
          <pc:sldMk cId="735711060" sldId="277"/>
        </pc:sldMkLst>
        <pc:spChg chg="mod">
          <ac:chgData name="Bret Welshymer - Joni and Friends" userId="76e3f6ae-f224-4b66-abfb-d399451c8633" providerId="ADAL" clId="{9DA3E6FA-9B76-47B7-82C8-449FB5BB6592}" dt="2019-07-29T17:56:11.691" v="26" actId="255"/>
          <ac:spMkLst>
            <pc:docMk/>
            <pc:sldMk cId="735711060" sldId="277"/>
            <ac:spMk id="3" creationId="{474DB5B3-092E-4991-9851-C71C609EE9B4}"/>
          </ac:spMkLst>
        </pc:spChg>
        <pc:spChg chg="add mod">
          <ac:chgData name="Bret Welshymer - Joni and Friends" userId="76e3f6ae-f224-4b66-abfb-d399451c8633" providerId="ADAL" clId="{9DA3E6FA-9B76-47B7-82C8-449FB5BB6592}" dt="2019-07-29T17:56:22.250" v="27" actId="1076"/>
          <ac:spMkLst>
            <pc:docMk/>
            <pc:sldMk cId="735711060" sldId="277"/>
            <ac:spMk id="4" creationId="{8202C1AD-94C1-4429-9C4E-E83A301BB0A5}"/>
          </ac:spMkLst>
        </pc:spChg>
      </pc:sldChg>
      <pc:sldChg chg="modNotesTx">
        <pc:chgData name="Bret Welshymer - Joni and Friends" userId="76e3f6ae-f224-4b66-abfb-d399451c8633" providerId="ADAL" clId="{9DA3E6FA-9B76-47B7-82C8-449FB5BB6592}" dt="2019-07-29T18:18:53.323" v="64" actId="6549"/>
        <pc:sldMkLst>
          <pc:docMk/>
          <pc:sldMk cId="3119714775" sldId="28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E8C2CB-52DD-A045-9F16-E89D27A0B42F}" type="datetimeFigureOut">
              <a:rPr lang="en-US" smtClean="0"/>
              <a:t>8/16/2019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D91DBF-3C16-744A-8277-CD7AE8C3A102}" type="slidenum">
              <a:rPr lang="en-US" smtClean="0"/>
              <a:t>‹#›</a:t>
            </a:fld>
            <a:endParaRPr lang="en-US"/>
          </a:p>
        </p:txBody>
      </p:sp>
    </p:spTree>
    <p:extLst>
      <p:ext uri="{BB962C8B-B14F-4D97-AF65-F5344CB8AC3E}">
        <p14:creationId xmlns:p14="http://schemas.microsoft.com/office/powerpoint/2010/main" val="29449105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dirty="0"/>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D91DBF-3C16-744A-8277-CD7AE8C3A102}" type="slidenum">
              <a:rPr lang="en-US" smtClean="0"/>
              <a:t>10</a:t>
            </a:fld>
            <a:endParaRPr lang="en-US"/>
          </a:p>
        </p:txBody>
      </p:sp>
    </p:spTree>
    <p:extLst>
      <p:ext uri="{BB962C8B-B14F-4D97-AF65-F5344CB8AC3E}">
        <p14:creationId xmlns:p14="http://schemas.microsoft.com/office/powerpoint/2010/main" val="2227369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11</a:t>
            </a:fld>
            <a:endParaRPr lang="en-US"/>
          </a:p>
        </p:txBody>
      </p:sp>
    </p:spTree>
    <p:extLst>
      <p:ext uri="{BB962C8B-B14F-4D97-AF65-F5344CB8AC3E}">
        <p14:creationId xmlns:p14="http://schemas.microsoft.com/office/powerpoint/2010/main" val="365503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12</a:t>
            </a:fld>
            <a:endParaRPr lang="en-US" dirty="0"/>
          </a:p>
        </p:txBody>
      </p:sp>
    </p:spTree>
    <p:extLst>
      <p:ext uri="{BB962C8B-B14F-4D97-AF65-F5344CB8AC3E}">
        <p14:creationId xmlns:p14="http://schemas.microsoft.com/office/powerpoint/2010/main" val="4167592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13</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D91DBF-3C16-744A-8277-CD7AE8C3A102}" type="slidenum">
              <a:rPr lang="en-US" smtClean="0"/>
              <a:t>2</a:t>
            </a:fld>
            <a:endParaRPr lang="en-US"/>
          </a:p>
        </p:txBody>
      </p:sp>
    </p:spTree>
    <p:extLst>
      <p:ext uri="{BB962C8B-B14F-4D97-AF65-F5344CB8AC3E}">
        <p14:creationId xmlns:p14="http://schemas.microsoft.com/office/powerpoint/2010/main" val="3671862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3</a:t>
            </a:fld>
            <a:endParaRPr lang="en-US"/>
          </a:p>
        </p:txBody>
      </p:sp>
    </p:spTree>
    <p:extLst>
      <p:ext uri="{BB962C8B-B14F-4D97-AF65-F5344CB8AC3E}">
        <p14:creationId xmlns:p14="http://schemas.microsoft.com/office/powerpoint/2010/main" val="1116402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4</a:t>
            </a:fld>
            <a:endParaRPr lang="en-US"/>
          </a:p>
        </p:txBody>
      </p:sp>
    </p:spTree>
    <p:extLst>
      <p:ext uri="{BB962C8B-B14F-4D97-AF65-F5344CB8AC3E}">
        <p14:creationId xmlns:p14="http://schemas.microsoft.com/office/powerpoint/2010/main" val="3708119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5</a:t>
            </a:fld>
            <a:endParaRPr lang="en-US"/>
          </a:p>
        </p:txBody>
      </p:sp>
    </p:spTree>
    <p:extLst>
      <p:ext uri="{BB962C8B-B14F-4D97-AF65-F5344CB8AC3E}">
        <p14:creationId xmlns:p14="http://schemas.microsoft.com/office/powerpoint/2010/main" val="3503050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ED91DBF-3C16-744A-8277-CD7AE8C3A102}" type="slidenum">
              <a:rPr lang="en-US" smtClean="0"/>
              <a:t>6</a:t>
            </a:fld>
            <a:endParaRPr lang="en-US"/>
          </a:p>
        </p:txBody>
      </p:sp>
    </p:spTree>
    <p:extLst>
      <p:ext uri="{BB962C8B-B14F-4D97-AF65-F5344CB8AC3E}">
        <p14:creationId xmlns:p14="http://schemas.microsoft.com/office/powerpoint/2010/main" val="3115889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D91DBF-3C16-744A-8277-CD7AE8C3A102}" type="slidenum">
              <a:rPr lang="en-US" smtClean="0"/>
              <a:t>7</a:t>
            </a:fld>
            <a:endParaRPr lang="en-US"/>
          </a:p>
        </p:txBody>
      </p:sp>
    </p:spTree>
    <p:extLst>
      <p:ext uri="{BB962C8B-B14F-4D97-AF65-F5344CB8AC3E}">
        <p14:creationId xmlns:p14="http://schemas.microsoft.com/office/powerpoint/2010/main" val="896634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8</a:t>
            </a:fld>
            <a:endParaRPr lang="en-US"/>
          </a:p>
        </p:txBody>
      </p:sp>
    </p:spTree>
    <p:extLst>
      <p:ext uri="{BB962C8B-B14F-4D97-AF65-F5344CB8AC3E}">
        <p14:creationId xmlns:p14="http://schemas.microsoft.com/office/powerpoint/2010/main" val="2737707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9</a:t>
            </a:fld>
            <a:endParaRPr lang="en-US"/>
          </a:p>
        </p:txBody>
      </p:sp>
    </p:spTree>
    <p:extLst>
      <p:ext uri="{BB962C8B-B14F-4D97-AF65-F5344CB8AC3E}">
        <p14:creationId xmlns:p14="http://schemas.microsoft.com/office/powerpoint/2010/main" val="3899733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466916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05946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27852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F697FE-D585-4674-9271-8B8B417C3A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29591" y="5767743"/>
            <a:ext cx="1626937" cy="415773"/>
          </a:xfrm>
          <a:prstGeom prst="rect">
            <a:avLst/>
          </a:prstGeom>
        </p:spPr>
      </p:pic>
    </p:spTree>
    <p:extLst>
      <p:ext uri="{BB962C8B-B14F-4D97-AF65-F5344CB8AC3E}">
        <p14:creationId xmlns:p14="http://schemas.microsoft.com/office/powerpoint/2010/main" val="2899806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914115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1437097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024410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2748651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10643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27244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303943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955280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71742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074058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94040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22023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8594C6C0-C6E3-403C-96F8-DA28D0D7F96B}"/>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0465806" y="5779125"/>
            <a:ext cx="1471942" cy="376163"/>
          </a:xfrm>
          <a:prstGeom prst="rect">
            <a:avLst/>
          </a:prstGeom>
        </p:spPr>
      </p:pic>
    </p:spTree>
    <p:extLst>
      <p:ext uri="{BB962C8B-B14F-4D97-AF65-F5344CB8AC3E}">
        <p14:creationId xmlns:p14="http://schemas.microsoft.com/office/powerpoint/2010/main" val="346912110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652" r:id="rId14"/>
    <p:sldLayoutId id="2147483650" r:id="rId15"/>
    <p:sldLayoutId id="214748365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ideo" Target="https://www.youtube.com/embed/Lr4_dOorquQ"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64678" y="5479943"/>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285911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FFBF-6FB9-420C-A526-75962A094098}"/>
              </a:ext>
            </a:extLst>
          </p:cNvPr>
          <p:cNvSpPr>
            <a:spLocks noGrp="1"/>
          </p:cNvSpPr>
          <p:nvPr>
            <p:ph type="title"/>
          </p:nvPr>
        </p:nvSpPr>
        <p:spPr/>
        <p:txBody>
          <a:bodyPr/>
          <a:lstStyle/>
          <a:p>
            <a:r>
              <a:rPr lang="en-US" dirty="0"/>
              <a:t>Group Activity/Discussion</a:t>
            </a:r>
          </a:p>
        </p:txBody>
      </p:sp>
      <p:sp>
        <p:nvSpPr>
          <p:cNvPr id="3" name="Text Placeholder 2">
            <a:extLst>
              <a:ext uri="{FF2B5EF4-FFF2-40B4-BE49-F238E27FC236}">
                <a16:creationId xmlns:a16="http://schemas.microsoft.com/office/drawing/2014/main" id="{474DB5B3-092E-4991-9851-C71C609EE9B4}"/>
              </a:ext>
            </a:extLst>
          </p:cNvPr>
          <p:cNvSpPr>
            <a:spLocks noGrp="1"/>
          </p:cNvSpPr>
          <p:nvPr>
            <p:ph type="body" sz="quarter" idx="10"/>
          </p:nvPr>
        </p:nvSpPr>
        <p:spPr>
          <a:xfrm>
            <a:off x="509016" y="2144050"/>
            <a:ext cx="11172825" cy="3167062"/>
          </a:xfrm>
        </p:spPr>
        <p:txBody>
          <a:bodyPr/>
          <a:lstStyle/>
          <a:p>
            <a:r>
              <a:rPr lang="en-US" sz="3200" dirty="0"/>
              <a:t>With your neighbor or small group discuss two practical ways you can see yourself implementing these classroom environment tips.</a:t>
            </a:r>
          </a:p>
        </p:txBody>
      </p:sp>
      <p:sp>
        <p:nvSpPr>
          <p:cNvPr id="4" name="TextBox 3">
            <a:extLst>
              <a:ext uri="{FF2B5EF4-FFF2-40B4-BE49-F238E27FC236}">
                <a16:creationId xmlns:a16="http://schemas.microsoft.com/office/drawing/2014/main" id="{8202C1AD-94C1-4429-9C4E-E83A301BB0A5}"/>
              </a:ext>
            </a:extLst>
          </p:cNvPr>
          <p:cNvSpPr txBox="1"/>
          <p:nvPr/>
        </p:nvSpPr>
        <p:spPr>
          <a:xfrm>
            <a:off x="4259630" y="3347357"/>
            <a:ext cx="8341567" cy="3098284"/>
          </a:xfrm>
          <a:prstGeom prst="rect">
            <a:avLst/>
          </a:prstGeom>
          <a:noFill/>
        </p:spPr>
        <p:txBody>
          <a:bodyPr wrap="square" rtlCol="0">
            <a:spAutoFit/>
          </a:bodyPr>
          <a:lstStyle/>
          <a:p>
            <a:pPr marL="228600" lvl="0" indent="-228600">
              <a:lnSpc>
                <a:spcPct val="90000"/>
              </a:lnSpc>
              <a:spcBef>
                <a:spcPts val="1000"/>
              </a:spcBef>
              <a:buFont typeface="Arial" panose="020B0604020202020204" pitchFamily="34" charset="0"/>
              <a:buChar char="•"/>
            </a:pPr>
            <a:r>
              <a:rPr lang="en-US" sz="3200" dirty="0">
                <a:solidFill>
                  <a:prstClr val="black"/>
                </a:solidFill>
                <a:latin typeface="Arial" panose="020B0604020202020204" pitchFamily="34" charset="0"/>
                <a:cs typeface="Arial" panose="020B0604020202020204" pitchFamily="34" charset="0"/>
              </a:rPr>
              <a:t>Classroom rules</a:t>
            </a:r>
          </a:p>
          <a:p>
            <a:pPr marL="228600" lvl="0" indent="-228600">
              <a:lnSpc>
                <a:spcPct val="90000"/>
              </a:lnSpc>
              <a:spcBef>
                <a:spcPts val="1000"/>
              </a:spcBef>
              <a:buFont typeface="Arial" panose="020B0604020202020204" pitchFamily="34" charset="0"/>
              <a:buChar char="•"/>
            </a:pPr>
            <a:r>
              <a:rPr lang="en-US" sz="3200" dirty="0">
                <a:solidFill>
                  <a:prstClr val="black"/>
                </a:solidFill>
                <a:latin typeface="Arial" panose="020B0604020202020204" pitchFamily="34" charset="0"/>
                <a:cs typeface="Arial" panose="020B0604020202020204" pitchFamily="34" charset="0"/>
              </a:rPr>
              <a:t>Avoiding Clutter</a:t>
            </a:r>
          </a:p>
          <a:p>
            <a:pPr marL="228600" lvl="0" indent="-228600">
              <a:lnSpc>
                <a:spcPct val="90000"/>
              </a:lnSpc>
              <a:spcBef>
                <a:spcPts val="1000"/>
              </a:spcBef>
              <a:buFont typeface="Arial" panose="020B0604020202020204" pitchFamily="34" charset="0"/>
              <a:buChar char="•"/>
            </a:pPr>
            <a:r>
              <a:rPr lang="en-US" sz="3200" dirty="0">
                <a:solidFill>
                  <a:prstClr val="black"/>
                </a:solidFill>
                <a:latin typeface="Arial" panose="020B0604020202020204" pitchFamily="34" charset="0"/>
                <a:cs typeface="Arial" panose="020B0604020202020204" pitchFamily="34" charset="0"/>
              </a:rPr>
              <a:t>Scheduling and pacing</a:t>
            </a:r>
          </a:p>
          <a:p>
            <a:pPr marL="228600" lvl="0" indent="-228600">
              <a:lnSpc>
                <a:spcPct val="90000"/>
              </a:lnSpc>
              <a:spcBef>
                <a:spcPts val="1000"/>
              </a:spcBef>
              <a:buFont typeface="Arial" panose="020B0604020202020204" pitchFamily="34" charset="0"/>
              <a:buChar char="•"/>
            </a:pPr>
            <a:r>
              <a:rPr lang="en-US" sz="3200" dirty="0">
                <a:solidFill>
                  <a:prstClr val="black"/>
                </a:solidFill>
                <a:latin typeface="Arial" panose="020B0604020202020204" pitchFamily="34" charset="0"/>
                <a:cs typeface="Arial" panose="020B0604020202020204" pitchFamily="34" charset="0"/>
              </a:rPr>
              <a:t>Modeling</a:t>
            </a:r>
          </a:p>
          <a:p>
            <a:pPr marL="228600" lvl="0" indent="-228600">
              <a:lnSpc>
                <a:spcPct val="90000"/>
              </a:lnSpc>
              <a:spcBef>
                <a:spcPts val="1000"/>
              </a:spcBef>
              <a:buFont typeface="Arial" panose="020B0604020202020204" pitchFamily="34" charset="0"/>
              <a:buChar char="•"/>
            </a:pPr>
            <a:r>
              <a:rPr lang="en-US" sz="3200" dirty="0">
                <a:solidFill>
                  <a:prstClr val="black"/>
                </a:solidFill>
                <a:latin typeface="Arial" panose="020B0604020202020204" pitchFamily="34" charset="0"/>
                <a:cs typeface="Arial" panose="020B0604020202020204" pitchFamily="34" charset="0"/>
              </a:rPr>
              <a:t>Transitions</a:t>
            </a:r>
          </a:p>
          <a:p>
            <a:endParaRPr lang="en-US" dirty="0"/>
          </a:p>
        </p:txBody>
      </p:sp>
    </p:spTree>
    <p:extLst>
      <p:ext uri="{BB962C8B-B14F-4D97-AF65-F5344CB8AC3E}">
        <p14:creationId xmlns:p14="http://schemas.microsoft.com/office/powerpoint/2010/main" val="735711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Modifying Lesson Plans</a:t>
            </a:r>
          </a:p>
        </p:txBody>
      </p:sp>
      <p:sp>
        <p:nvSpPr>
          <p:cNvPr id="3" name="Text Placeholder 2"/>
          <p:cNvSpPr>
            <a:spLocks noGrp="1"/>
          </p:cNvSpPr>
          <p:nvPr>
            <p:ph type="body" sz="quarter" idx="10"/>
          </p:nvPr>
        </p:nvSpPr>
        <p:spPr>
          <a:xfrm>
            <a:off x="1011983" y="2138274"/>
            <a:ext cx="11172825" cy="3167062"/>
          </a:xfrm>
        </p:spPr>
        <p:txBody>
          <a:bodyPr/>
          <a:lstStyle/>
          <a:p>
            <a:pPr>
              <a:lnSpc>
                <a:spcPct val="100000"/>
              </a:lnSpc>
              <a:spcBef>
                <a:spcPts val="100"/>
              </a:spcBef>
            </a:pPr>
            <a:r>
              <a:rPr lang="en-US" sz="3200" dirty="0"/>
              <a:t>Directions</a:t>
            </a:r>
          </a:p>
          <a:p>
            <a:pPr>
              <a:lnSpc>
                <a:spcPct val="100000"/>
              </a:lnSpc>
              <a:spcBef>
                <a:spcPts val="100"/>
              </a:spcBef>
            </a:pPr>
            <a:endParaRPr lang="en-US" sz="3200" dirty="0"/>
          </a:p>
          <a:p>
            <a:pPr>
              <a:lnSpc>
                <a:spcPct val="100000"/>
              </a:lnSpc>
              <a:spcBef>
                <a:spcPts val="100"/>
              </a:spcBef>
            </a:pPr>
            <a:r>
              <a:rPr lang="en-US" sz="3200" dirty="0"/>
              <a:t>Seating</a:t>
            </a:r>
          </a:p>
          <a:p>
            <a:pPr>
              <a:lnSpc>
                <a:spcPct val="100000"/>
              </a:lnSpc>
              <a:spcBef>
                <a:spcPts val="100"/>
              </a:spcBef>
            </a:pPr>
            <a:endParaRPr lang="en-US" sz="3200" dirty="0"/>
          </a:p>
          <a:p>
            <a:pPr>
              <a:lnSpc>
                <a:spcPct val="100000"/>
              </a:lnSpc>
              <a:spcBef>
                <a:spcPts val="100"/>
              </a:spcBef>
            </a:pPr>
            <a:r>
              <a:rPr lang="en-US" sz="3200" dirty="0"/>
              <a:t>Materials </a:t>
            </a:r>
          </a:p>
          <a:p>
            <a:pPr>
              <a:lnSpc>
                <a:spcPct val="100000"/>
              </a:lnSpc>
              <a:spcBef>
                <a:spcPts val="100"/>
              </a:spcBef>
            </a:pPr>
            <a:endParaRPr lang="en-US" sz="3200" dirty="0"/>
          </a:p>
          <a:p>
            <a:pPr>
              <a:lnSpc>
                <a:spcPct val="100000"/>
              </a:lnSpc>
              <a:spcBef>
                <a:spcPts val="100"/>
              </a:spcBef>
            </a:pPr>
            <a:r>
              <a:rPr lang="en-US" sz="3200" dirty="0"/>
              <a:t>Activities</a:t>
            </a:r>
          </a:p>
        </p:txBody>
      </p:sp>
      <p:pic>
        <p:nvPicPr>
          <p:cNvPr id="8" name="Picture 7" descr="4 Steps to Developing a Team - iStock-50795921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3725" y="2231579"/>
            <a:ext cx="5108522" cy="3405681"/>
          </a:xfrm>
          <a:prstGeom prst="rect">
            <a:avLst/>
          </a:prstGeom>
        </p:spPr>
      </p:pic>
    </p:spTree>
    <p:extLst>
      <p:ext uri="{BB962C8B-B14F-4D97-AF65-F5344CB8AC3E}">
        <p14:creationId xmlns:p14="http://schemas.microsoft.com/office/powerpoint/2010/main" val="1784642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2950359" cy="369332"/>
          </a:xfrm>
          <a:prstGeom prst="rect">
            <a:avLst/>
          </a:prstGeom>
        </p:spPr>
        <p:txBody>
          <a:bodyPr wrap="none">
            <a:spAutoFit/>
          </a:bodyPr>
          <a:lstStyle/>
          <a:p>
            <a:r>
              <a:rPr lang="en-US" dirty="0"/>
              <a:t>irresistiblechurch.org/library</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r>
              <a:rPr lang="en-US" dirty="0"/>
              <a:t>Supplemental Resources available include:  Accessibility Checklist, Church Survey, Disability </a:t>
            </a:r>
          </a:p>
          <a:p>
            <a:r>
              <a:rPr lang="en-US" dirty="0"/>
              <a:t>Etiquette, Disability Training stations, Family Ministry Profile, Recommended Resources, Volunteer </a:t>
            </a:r>
          </a:p>
          <a:p>
            <a:r>
              <a:rPr lang="en-US"/>
              <a:t>Job Description</a:t>
            </a:r>
            <a:r>
              <a:rPr lang="en-US" dirty="0"/>
              <a:t>, Volunteer Training topics.</a:t>
            </a:r>
          </a:p>
        </p:txBody>
      </p:sp>
    </p:spTree>
    <p:extLst>
      <p:ext uri="{BB962C8B-B14F-4D97-AF65-F5344CB8AC3E}">
        <p14:creationId xmlns:p14="http://schemas.microsoft.com/office/powerpoint/2010/main" val="1709993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Text Placeholder 2"/>
          <p:cNvSpPr>
            <a:spLocks noGrp="1"/>
          </p:cNvSpPr>
          <p:nvPr>
            <p:ph type="body" sz="quarter" idx="10"/>
          </p:nvPr>
        </p:nvSpPr>
        <p:spPr>
          <a:xfrm>
            <a:off x="537178" y="2157564"/>
            <a:ext cx="7352162" cy="3167062"/>
          </a:xfrm>
        </p:spPr>
        <p:txBody>
          <a:bodyPr/>
          <a:lstStyle/>
          <a:p>
            <a:pPr marL="0" indent="0" algn="ctr">
              <a:buNone/>
            </a:pPr>
            <a:endParaRPr lang="en-US"/>
          </a:p>
          <a:p>
            <a:pPr marL="0" indent="0" algn="ctr">
              <a:buNone/>
            </a:pPr>
            <a:r>
              <a:rPr lang="en-US"/>
              <a:t>Please feel free to contact me </a:t>
            </a:r>
          </a:p>
          <a:p>
            <a:pPr marL="0" indent="0" algn="ctr">
              <a:buNone/>
            </a:pPr>
            <a:r>
              <a:rPr lang="en-US" i="1"/>
              <a:t>Jane Doe</a:t>
            </a:r>
          </a:p>
          <a:p>
            <a:pPr marL="0" indent="0" algn="ctr">
              <a:buNone/>
            </a:pPr>
            <a:r>
              <a:rPr lang="en-US" i="1"/>
              <a:t>555-123-4567</a:t>
            </a:r>
          </a:p>
          <a:p>
            <a:pPr marL="0" indent="0" algn="ctr">
              <a:buNone/>
            </a:pPr>
            <a:r>
              <a:rPr lang="en-US" i="1"/>
              <a:t>JaneDoe@email.com</a:t>
            </a:r>
          </a:p>
        </p:txBody>
      </p:sp>
      <p:pic>
        <p:nvPicPr>
          <p:cNvPr id="6" name="Picture 5" descr="book-9">
            <a:extLst>
              <a:ext uri="{FF2B5EF4-FFF2-40B4-BE49-F238E27FC236}">
                <a16:creationId xmlns:a16="http://schemas.microsoft.com/office/drawing/2014/main" id="{1DD0FC98-CFA7-4742-96CF-6FA46BA912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0101" y="1230757"/>
            <a:ext cx="3045187" cy="4398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34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36D5CE-CA2F-450F-ACD1-397CC042FA79}"/>
              </a:ext>
            </a:extLst>
          </p:cNvPr>
          <p:cNvSpPr txBox="1"/>
          <p:nvPr/>
        </p:nvSpPr>
        <p:spPr>
          <a:xfrm>
            <a:off x="5943600" y="1593273"/>
            <a:ext cx="5403272"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dirty="0">
                <a:latin typeface="Arial"/>
                <a:cs typeface="Arial"/>
              </a:rPr>
              <a:t>“An Irresistible Church is an authentic community built on the hope of Christ that compels people affected by disability to fully belong.” </a:t>
            </a:r>
          </a:p>
        </p:txBody>
      </p:sp>
      <p:pic>
        <p:nvPicPr>
          <p:cNvPr id="3" name="Picture 2" descr="book-9">
            <a:extLst>
              <a:ext uri="{FF2B5EF4-FFF2-40B4-BE49-F238E27FC236}">
                <a16:creationId xmlns:a16="http://schemas.microsoft.com/office/drawing/2014/main" id="{C2B00568-C85A-49C4-9891-E8E89F098A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129" y="1229868"/>
            <a:ext cx="3045187" cy="4398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5825" y="5012749"/>
            <a:ext cx="3780083" cy="817903"/>
          </a:xfrm>
        </p:spPr>
        <p:txBody>
          <a:bodyPr/>
          <a:lstStyle/>
          <a:p>
            <a:pPr algn="ctr"/>
            <a:r>
              <a:rPr lang="en-US" sz="3500" dirty="0"/>
              <a:t>Psalm 139:14</a:t>
            </a:r>
          </a:p>
        </p:txBody>
      </p:sp>
      <p:sp>
        <p:nvSpPr>
          <p:cNvPr id="3" name="Text Placeholder 2"/>
          <p:cNvSpPr>
            <a:spLocks noGrp="1"/>
          </p:cNvSpPr>
          <p:nvPr>
            <p:ph type="body" sz="quarter" idx="10"/>
          </p:nvPr>
        </p:nvSpPr>
        <p:spPr>
          <a:xfrm>
            <a:off x="6602683" y="1745674"/>
            <a:ext cx="4346368" cy="1959428"/>
          </a:xfrm>
        </p:spPr>
        <p:txBody>
          <a:bodyPr/>
          <a:lstStyle/>
          <a:p>
            <a:pPr marL="0" indent="0">
              <a:buNone/>
            </a:pPr>
            <a:r>
              <a:rPr lang="en-US" sz="4000" dirty="0"/>
              <a:t>“I praise you because I am fearfully and wonderfully made.” </a:t>
            </a:r>
          </a:p>
          <a:p>
            <a:pPr marL="0" indent="0" algn="ctr">
              <a:buNone/>
            </a:pPr>
            <a:endParaRPr lang="en-US" dirty="0"/>
          </a:p>
        </p:txBody>
      </p:sp>
      <p:pic>
        <p:nvPicPr>
          <p:cNvPr id="5" name="Picture 4" descr="God's Flower Garden - iStock_22131895_LARGE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169" y="1745673"/>
            <a:ext cx="5580661" cy="3676028"/>
          </a:xfrm>
          <a:prstGeom prst="rect">
            <a:avLst/>
          </a:prstGeom>
          <a:ln>
            <a:noFill/>
          </a:ln>
          <a:effectLst>
            <a:outerShdw blurRad="88900" dist="165100" dir="2700000" algn="tl" rotWithShape="0">
              <a:srgbClr val="333333">
                <a:alpha val="65000"/>
              </a:srgbClr>
            </a:outerShdw>
          </a:effectLst>
        </p:spPr>
      </p:pic>
    </p:spTree>
    <p:extLst>
      <p:ext uri="{BB962C8B-B14F-4D97-AF65-F5344CB8AC3E}">
        <p14:creationId xmlns:p14="http://schemas.microsoft.com/office/powerpoint/2010/main" val="15373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12120-CF80-4E6E-9FF9-4A705954B4BB}"/>
              </a:ext>
            </a:extLst>
          </p:cNvPr>
          <p:cNvSpPr>
            <a:spLocks noGrp="1"/>
          </p:cNvSpPr>
          <p:nvPr>
            <p:ph type="title"/>
          </p:nvPr>
        </p:nvSpPr>
        <p:spPr>
          <a:xfrm>
            <a:off x="509016" y="1230758"/>
            <a:ext cx="11173968" cy="681170"/>
          </a:xfrm>
        </p:spPr>
        <p:txBody>
          <a:bodyPr/>
          <a:lstStyle/>
          <a:p>
            <a:pPr algn="ctr"/>
            <a:r>
              <a:rPr lang="en-US"/>
              <a:t>Responding with COMPASSION</a:t>
            </a:r>
          </a:p>
        </p:txBody>
      </p:sp>
      <p:sp>
        <p:nvSpPr>
          <p:cNvPr id="3" name="Text Placeholder 2">
            <a:extLst>
              <a:ext uri="{FF2B5EF4-FFF2-40B4-BE49-F238E27FC236}">
                <a16:creationId xmlns:a16="http://schemas.microsoft.com/office/drawing/2014/main" id="{5A4BA7FC-2B77-492D-9566-6582FA20FCDE}"/>
              </a:ext>
            </a:extLst>
          </p:cNvPr>
          <p:cNvSpPr>
            <a:spLocks noGrp="1"/>
          </p:cNvSpPr>
          <p:nvPr>
            <p:ph type="body" sz="quarter" idx="10"/>
          </p:nvPr>
        </p:nvSpPr>
        <p:spPr>
          <a:xfrm>
            <a:off x="666997" y="2787890"/>
            <a:ext cx="5877030" cy="1938489"/>
          </a:xfrm>
        </p:spPr>
        <p:txBody>
          <a:bodyPr/>
          <a:lstStyle/>
          <a:p>
            <a:pPr marL="0" indent="0">
              <a:buNone/>
            </a:pPr>
            <a:r>
              <a:rPr lang="en-US" dirty="0"/>
              <a:t>“</a:t>
            </a:r>
            <a:r>
              <a:rPr lang="en-US" sz="3000" dirty="0"/>
              <a:t>All behavior is communication in some form or fashion.”</a:t>
            </a:r>
          </a:p>
        </p:txBody>
      </p:sp>
      <p:pic>
        <p:nvPicPr>
          <p:cNvPr id="6" name="Picture 5">
            <a:extLst>
              <a:ext uri="{FF2B5EF4-FFF2-40B4-BE49-F238E27FC236}">
                <a16:creationId xmlns:a16="http://schemas.microsoft.com/office/drawing/2014/main" id="{26A85042-C131-46DE-8843-DC4364805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7689" y="2325763"/>
            <a:ext cx="4234344" cy="2822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7665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016" y="913605"/>
            <a:ext cx="11173968" cy="623095"/>
          </a:xfrm>
        </p:spPr>
        <p:txBody>
          <a:bodyPr/>
          <a:lstStyle/>
          <a:p>
            <a:pPr algn="ctr"/>
            <a:r>
              <a:rPr lang="en-US" dirty="0"/>
              <a:t>4 Functions of Behavior</a:t>
            </a:r>
          </a:p>
        </p:txBody>
      </p:sp>
      <p:sp>
        <p:nvSpPr>
          <p:cNvPr id="9" name="Rectangle 8">
            <a:extLst>
              <a:ext uri="{FF2B5EF4-FFF2-40B4-BE49-F238E27FC236}">
                <a16:creationId xmlns:a16="http://schemas.microsoft.com/office/drawing/2014/main" id="{22000CDE-41B4-4C05-854C-52B464939C48}"/>
              </a:ext>
            </a:extLst>
          </p:cNvPr>
          <p:cNvSpPr/>
          <p:nvPr/>
        </p:nvSpPr>
        <p:spPr>
          <a:xfrm>
            <a:off x="3664935" y="1498388"/>
            <a:ext cx="1005403" cy="1569660"/>
          </a:xfrm>
          <a:prstGeom prst="rect">
            <a:avLst/>
          </a:prstGeom>
          <a:noFill/>
        </p:spPr>
        <p:txBody>
          <a:bodyPr wrap="none" lIns="91440" tIns="45720" rIns="91440" bIns="45720" anchor="ctr">
            <a:spAutoFit/>
          </a:bodyPr>
          <a:lstStyle/>
          <a:p>
            <a:pPr algn="ctr"/>
            <a:r>
              <a:rPr lang="en-US" sz="9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S</a:t>
            </a:r>
          </a:p>
        </p:txBody>
      </p:sp>
      <p:sp>
        <p:nvSpPr>
          <p:cNvPr id="10" name="Rectangle 9">
            <a:extLst>
              <a:ext uri="{FF2B5EF4-FFF2-40B4-BE49-F238E27FC236}">
                <a16:creationId xmlns:a16="http://schemas.microsoft.com/office/drawing/2014/main" id="{0E35845E-EB5E-4429-901F-8C997FAA6914}"/>
              </a:ext>
            </a:extLst>
          </p:cNvPr>
          <p:cNvSpPr/>
          <p:nvPr/>
        </p:nvSpPr>
        <p:spPr>
          <a:xfrm>
            <a:off x="3664936" y="2587621"/>
            <a:ext cx="1005403" cy="1569660"/>
          </a:xfrm>
          <a:prstGeom prst="rect">
            <a:avLst/>
          </a:prstGeom>
          <a:noFill/>
        </p:spPr>
        <p:txBody>
          <a:bodyPr wrap="none" lIns="91440" tIns="45720" rIns="91440" bIns="45720" anchor="ctr">
            <a:spAutoFit/>
          </a:bodyPr>
          <a:lstStyle/>
          <a:p>
            <a:pPr algn="ctr"/>
            <a:r>
              <a:rPr lang="en-US" sz="9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E</a:t>
            </a:r>
          </a:p>
        </p:txBody>
      </p:sp>
      <p:sp>
        <p:nvSpPr>
          <p:cNvPr id="11" name="Rectangle 10">
            <a:extLst>
              <a:ext uri="{FF2B5EF4-FFF2-40B4-BE49-F238E27FC236}">
                <a16:creationId xmlns:a16="http://schemas.microsoft.com/office/drawing/2014/main" id="{486E9D1D-2146-447F-8212-15400A3C0F46}"/>
              </a:ext>
            </a:extLst>
          </p:cNvPr>
          <p:cNvSpPr/>
          <p:nvPr/>
        </p:nvSpPr>
        <p:spPr>
          <a:xfrm>
            <a:off x="3653714" y="3727322"/>
            <a:ext cx="1074333" cy="1569660"/>
          </a:xfrm>
          <a:prstGeom prst="rect">
            <a:avLst/>
          </a:prstGeom>
          <a:noFill/>
        </p:spPr>
        <p:txBody>
          <a:bodyPr wrap="none" lIns="91440" tIns="45720" rIns="91440" bIns="45720" anchor="ctr">
            <a:spAutoFit/>
          </a:bodyPr>
          <a:lstStyle/>
          <a:p>
            <a:pPr algn="ctr"/>
            <a:r>
              <a:rPr lang="en-US" sz="9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A</a:t>
            </a:r>
            <a:endParaRPr lang="en-US" sz="9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DE3B347F-D312-42BE-B3AC-EA53CDB02900}"/>
              </a:ext>
            </a:extLst>
          </p:cNvPr>
          <p:cNvSpPr/>
          <p:nvPr/>
        </p:nvSpPr>
        <p:spPr>
          <a:xfrm>
            <a:off x="3722645" y="4854497"/>
            <a:ext cx="936475" cy="1569660"/>
          </a:xfrm>
          <a:prstGeom prst="rect">
            <a:avLst/>
          </a:prstGeom>
          <a:noFill/>
        </p:spPr>
        <p:txBody>
          <a:bodyPr wrap="none" lIns="91440" tIns="45720" rIns="91440" bIns="45720" anchor="ctr">
            <a:spAutoFit/>
          </a:bodyPr>
          <a:lstStyle/>
          <a:p>
            <a:pPr algn="ctr"/>
            <a:r>
              <a:rPr lang="en-US" sz="9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T</a:t>
            </a:r>
          </a:p>
        </p:txBody>
      </p:sp>
      <p:sp>
        <p:nvSpPr>
          <p:cNvPr id="13" name="Rectangle 12">
            <a:extLst>
              <a:ext uri="{FF2B5EF4-FFF2-40B4-BE49-F238E27FC236}">
                <a16:creationId xmlns:a16="http://schemas.microsoft.com/office/drawing/2014/main" id="{C2D8B6B2-317F-46A3-BA65-00CE9A34EA47}"/>
              </a:ext>
            </a:extLst>
          </p:cNvPr>
          <p:cNvSpPr/>
          <p:nvPr/>
        </p:nvSpPr>
        <p:spPr>
          <a:xfrm>
            <a:off x="4705273" y="3012692"/>
            <a:ext cx="3242899" cy="923330"/>
          </a:xfrm>
          <a:prstGeom prst="rect">
            <a:avLst/>
          </a:prstGeom>
          <a:noFill/>
        </p:spPr>
        <p:txBody>
          <a:bodyPr wrap="square" lIns="91440" tIns="45720" rIns="91440" bIns="45720">
            <a:spAutoFit/>
          </a:bodyPr>
          <a:lstStyle/>
          <a:p>
            <a:r>
              <a:rPr lang="en-US" sz="5400" b="1" cap="none" spc="10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scape</a:t>
            </a:r>
          </a:p>
        </p:txBody>
      </p:sp>
      <p:sp>
        <p:nvSpPr>
          <p:cNvPr id="14" name="Rectangle 13">
            <a:extLst>
              <a:ext uri="{FF2B5EF4-FFF2-40B4-BE49-F238E27FC236}">
                <a16:creationId xmlns:a16="http://schemas.microsoft.com/office/drawing/2014/main" id="{94B111F2-272B-4CCD-A6F5-D9CBF2C25A44}"/>
              </a:ext>
            </a:extLst>
          </p:cNvPr>
          <p:cNvSpPr/>
          <p:nvPr/>
        </p:nvSpPr>
        <p:spPr>
          <a:xfrm>
            <a:off x="4704803" y="1939373"/>
            <a:ext cx="3531736" cy="923330"/>
          </a:xfrm>
          <a:prstGeom prst="rect">
            <a:avLst/>
          </a:prstGeom>
          <a:noFill/>
        </p:spPr>
        <p:txBody>
          <a:bodyPr wrap="square" lIns="91440" tIns="45720" rIns="91440" bIns="45720">
            <a:spAutoFit/>
          </a:bodyPr>
          <a:lstStyle/>
          <a:p>
            <a:r>
              <a:rPr lang="en-US" sz="5400" b="1" cap="none" spc="100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ensory</a:t>
            </a:r>
            <a:endParaRPr lang="en-US" sz="5400" b="1" cap="none" spc="10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0893F319-F5D7-4C76-B92D-A62112E94B81}"/>
              </a:ext>
            </a:extLst>
          </p:cNvPr>
          <p:cNvSpPr/>
          <p:nvPr/>
        </p:nvSpPr>
        <p:spPr>
          <a:xfrm>
            <a:off x="4755377" y="4179148"/>
            <a:ext cx="4308724" cy="923330"/>
          </a:xfrm>
          <a:prstGeom prst="rect">
            <a:avLst/>
          </a:prstGeom>
          <a:noFill/>
        </p:spPr>
        <p:txBody>
          <a:bodyPr wrap="square" lIns="91440" tIns="45720" rIns="91440" bIns="45720">
            <a:spAutoFit/>
          </a:bodyPr>
          <a:lstStyle/>
          <a:p>
            <a:r>
              <a:rPr lang="en-US" sz="5400" b="1" cap="none" spc="100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ttention</a:t>
            </a:r>
            <a:endParaRPr lang="en-US" sz="5400" b="1" cap="none" spc="10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BB53F640-D5B0-48B3-852B-BC304A717901}"/>
              </a:ext>
            </a:extLst>
          </p:cNvPr>
          <p:cNvSpPr/>
          <p:nvPr/>
        </p:nvSpPr>
        <p:spPr>
          <a:xfrm>
            <a:off x="4704803" y="5315649"/>
            <a:ext cx="4439197" cy="923330"/>
          </a:xfrm>
          <a:prstGeom prst="rect">
            <a:avLst/>
          </a:prstGeom>
          <a:noFill/>
        </p:spPr>
        <p:txBody>
          <a:bodyPr wrap="square" lIns="91440" tIns="45720" rIns="91440" bIns="45720">
            <a:spAutoFit/>
          </a:bodyPr>
          <a:lstStyle/>
          <a:p>
            <a:r>
              <a:rPr lang="en-US" sz="5400" b="1" cap="none" spc="100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angibles</a:t>
            </a:r>
            <a:endParaRPr lang="en-US" sz="5400" b="1" cap="none" spc="10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3261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7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75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25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1" title="Can you make it to the end?">
            <a:hlinkClick r:id="" action="ppaction://media"/>
            <a:extLst>
              <a:ext uri="{FF2B5EF4-FFF2-40B4-BE49-F238E27FC236}">
                <a16:creationId xmlns:a16="http://schemas.microsoft.com/office/drawing/2014/main" id="{EA3119A7-FC55-4CCF-B23E-C40DB959A755}"/>
              </a:ext>
            </a:extLst>
          </p:cNvPr>
          <p:cNvPicPr>
            <a:picLocks noRot="1" noChangeAspect="1"/>
          </p:cNvPicPr>
          <p:nvPr>
            <a:videoFile r:link="rId1"/>
          </p:nvPr>
        </p:nvPicPr>
        <p:blipFill>
          <a:blip r:embed="rId4"/>
          <a:stretch>
            <a:fillRect/>
          </a:stretch>
        </p:blipFill>
        <p:spPr>
          <a:xfrm>
            <a:off x="0" y="-1"/>
            <a:ext cx="12192000" cy="6858001"/>
          </a:xfrm>
          <a:prstGeom prst="rect">
            <a:avLst/>
          </a:prstGeom>
        </p:spPr>
      </p:pic>
    </p:spTree>
    <p:extLst>
      <p:ext uri="{BB962C8B-B14F-4D97-AF65-F5344CB8AC3E}">
        <p14:creationId xmlns:p14="http://schemas.microsoft.com/office/powerpoint/2010/main" val="350200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13806-1DD5-4C9D-B54D-29F50C87CE2D}"/>
              </a:ext>
            </a:extLst>
          </p:cNvPr>
          <p:cNvSpPr>
            <a:spLocks noGrp="1"/>
          </p:cNvSpPr>
          <p:nvPr>
            <p:ph type="title"/>
          </p:nvPr>
        </p:nvSpPr>
        <p:spPr>
          <a:xfrm>
            <a:off x="838200" y="1077238"/>
            <a:ext cx="10515600" cy="613450"/>
          </a:xfrm>
        </p:spPr>
        <p:txBody>
          <a:bodyPr/>
          <a:lstStyle/>
          <a:p>
            <a:r>
              <a:rPr lang="en-US" dirty="0">
                <a:latin typeface="Arial" panose="020B0604020202020204" pitchFamily="34" charset="0"/>
                <a:cs typeface="Arial" panose="020B0604020202020204" pitchFamily="34" charset="0"/>
              </a:rPr>
              <a:t>Scenario and Group Discussion</a:t>
            </a:r>
          </a:p>
        </p:txBody>
      </p:sp>
      <p:sp>
        <p:nvSpPr>
          <p:cNvPr id="3" name="Content Placeholder 2">
            <a:extLst>
              <a:ext uri="{FF2B5EF4-FFF2-40B4-BE49-F238E27FC236}">
                <a16:creationId xmlns:a16="http://schemas.microsoft.com/office/drawing/2014/main" id="{371CB723-2E2B-4C54-8283-A4A27131C8E2}"/>
              </a:ext>
            </a:extLst>
          </p:cNvPr>
          <p:cNvSpPr>
            <a:spLocks noGrp="1"/>
          </p:cNvSpPr>
          <p:nvPr>
            <p:ph idx="1"/>
          </p:nvPr>
        </p:nvSpPr>
        <p:spPr>
          <a:xfrm>
            <a:off x="838200" y="2529443"/>
            <a:ext cx="10515600" cy="3647519"/>
          </a:xfrm>
        </p:spPr>
        <p:txBody>
          <a:bodyPr/>
          <a:lstStyle/>
          <a:p>
            <a:r>
              <a:rPr lang="en-US" dirty="0">
                <a:latin typeface="Arial" panose="020B0604020202020204" pitchFamily="34" charset="0"/>
                <a:cs typeface="Arial" panose="020B0604020202020204" pitchFamily="34" charset="0"/>
              </a:rPr>
              <a:t>You are singing worship songs when your friend on the autism spectrum starts to whine and sits down on floor, covering his head. Why might he be doing this? What do you do?</a:t>
            </a:r>
          </a:p>
        </p:txBody>
      </p:sp>
    </p:spTree>
    <p:extLst>
      <p:ext uri="{BB962C8B-B14F-4D97-AF65-F5344CB8AC3E}">
        <p14:creationId xmlns:p14="http://schemas.microsoft.com/office/powerpoint/2010/main" val="311971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159" y="1050238"/>
            <a:ext cx="6555663" cy="623095"/>
          </a:xfrm>
        </p:spPr>
        <p:txBody>
          <a:bodyPr/>
          <a:lstStyle/>
          <a:p>
            <a:r>
              <a:rPr lang="en-US" dirty="0"/>
              <a:t>Positive Reinforcement</a:t>
            </a:r>
          </a:p>
        </p:txBody>
      </p:sp>
      <p:sp>
        <p:nvSpPr>
          <p:cNvPr id="3" name="Text Placeholder 2"/>
          <p:cNvSpPr>
            <a:spLocks noGrp="1"/>
          </p:cNvSpPr>
          <p:nvPr>
            <p:ph type="body" sz="quarter" idx="10"/>
          </p:nvPr>
        </p:nvSpPr>
        <p:spPr>
          <a:xfrm>
            <a:off x="577048" y="3302494"/>
            <a:ext cx="5104662" cy="2902894"/>
          </a:xfrm>
        </p:spPr>
        <p:txBody>
          <a:bodyPr/>
          <a:lstStyle/>
          <a:p>
            <a:r>
              <a:rPr lang="en-US" dirty="0"/>
              <a:t>Positive reinforcement can be both </a:t>
            </a:r>
            <a:r>
              <a:rPr lang="en-US" i="1" dirty="0"/>
              <a:t>verbal</a:t>
            </a:r>
            <a:r>
              <a:rPr lang="en-US" dirty="0"/>
              <a:t> and </a:t>
            </a:r>
            <a:r>
              <a:rPr lang="en-US" i="1" dirty="0"/>
              <a:t>tangible</a:t>
            </a:r>
            <a:r>
              <a:rPr lang="en-US" dirty="0"/>
              <a:t>:</a:t>
            </a:r>
          </a:p>
          <a:p>
            <a:pPr lvl="1"/>
            <a:r>
              <a:rPr lang="en-US" dirty="0">
                <a:latin typeface="Arial" panose="020B0604020202020204" pitchFamily="34" charset="0"/>
                <a:cs typeface="Arial" panose="020B0604020202020204" pitchFamily="34" charset="0"/>
              </a:rPr>
              <a:t>“I love the way you are walking in line with your class!”</a:t>
            </a:r>
          </a:p>
          <a:p>
            <a:pPr lvl="1"/>
            <a:r>
              <a:rPr lang="en-US" dirty="0">
                <a:latin typeface="Arial" panose="020B0604020202020204" pitchFamily="34" charset="0"/>
                <a:cs typeface="Arial" panose="020B0604020202020204" pitchFamily="34" charset="0"/>
              </a:rPr>
              <a:t>A student cleans up the way you asked him or her to do, they get to pick out a game to play.</a:t>
            </a:r>
            <a:endParaRPr lang="en-US" dirty="0"/>
          </a:p>
          <a:p>
            <a:pPr lvl="1"/>
            <a:endParaRPr lang="en-US" dirty="0">
              <a:latin typeface="Arial" panose="020B0604020202020204" pitchFamily="34" charset="0"/>
              <a:cs typeface="Arial" panose="020B0604020202020204" pitchFamily="34" charset="0"/>
            </a:endParaRPr>
          </a:p>
          <a:p>
            <a:endParaRPr lang="en-US" dirty="0"/>
          </a:p>
          <a:p>
            <a:endParaRPr lang="en-US" dirty="0"/>
          </a:p>
        </p:txBody>
      </p:sp>
      <p:pic>
        <p:nvPicPr>
          <p:cNvPr id="4" name="Picture 3" descr="Joy Comes to Us in Ordinary Moments - 16_FR_Spruce_Lake_12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6372" y="1117034"/>
            <a:ext cx="5076766" cy="3756807"/>
          </a:xfrm>
          <a:prstGeom prst="rect">
            <a:avLst/>
          </a:prstGeom>
        </p:spPr>
      </p:pic>
      <p:sp>
        <p:nvSpPr>
          <p:cNvPr id="5" name="TextBox 4">
            <a:extLst>
              <a:ext uri="{FF2B5EF4-FFF2-40B4-BE49-F238E27FC236}">
                <a16:creationId xmlns:a16="http://schemas.microsoft.com/office/drawing/2014/main" id="{14502F56-7F06-4AB6-B1F2-7492038B171D}"/>
              </a:ext>
            </a:extLst>
          </p:cNvPr>
          <p:cNvSpPr txBox="1"/>
          <p:nvPr/>
        </p:nvSpPr>
        <p:spPr>
          <a:xfrm>
            <a:off x="577048" y="1673333"/>
            <a:ext cx="6347535"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Definition: Positive reinforcement is something motivating that is given after a positive behavior to reinforce and affirm that behavior.</a:t>
            </a:r>
          </a:p>
        </p:txBody>
      </p:sp>
    </p:spTree>
    <p:extLst>
      <p:ext uri="{BB962C8B-B14F-4D97-AF65-F5344CB8AC3E}">
        <p14:creationId xmlns:p14="http://schemas.microsoft.com/office/powerpoint/2010/main" val="274043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Modifying the Classroom Environment</a:t>
            </a:r>
          </a:p>
        </p:txBody>
      </p:sp>
      <p:sp>
        <p:nvSpPr>
          <p:cNvPr id="3" name="Text Placeholder 2"/>
          <p:cNvSpPr>
            <a:spLocks noGrp="1"/>
          </p:cNvSpPr>
          <p:nvPr>
            <p:ph type="body" sz="quarter" idx="10"/>
          </p:nvPr>
        </p:nvSpPr>
        <p:spPr>
          <a:xfrm>
            <a:off x="1318161" y="2144889"/>
            <a:ext cx="5708940" cy="4120444"/>
          </a:xfrm>
        </p:spPr>
        <p:txBody>
          <a:bodyPr/>
          <a:lstStyle/>
          <a:p>
            <a:r>
              <a:rPr lang="en-US" sz="3600" dirty="0"/>
              <a:t>Classroom rules</a:t>
            </a:r>
          </a:p>
          <a:p>
            <a:r>
              <a:rPr lang="en-US" sz="3600" dirty="0"/>
              <a:t>Avoiding clutter</a:t>
            </a:r>
          </a:p>
          <a:p>
            <a:r>
              <a:rPr lang="en-US" sz="3600" dirty="0"/>
              <a:t>Scheduling and pacing</a:t>
            </a:r>
          </a:p>
          <a:p>
            <a:r>
              <a:rPr lang="en-US" sz="3600" dirty="0"/>
              <a:t>Modeling</a:t>
            </a:r>
          </a:p>
          <a:p>
            <a:r>
              <a:rPr lang="en-US" sz="3600" dirty="0"/>
              <a:t>Transitions</a:t>
            </a:r>
          </a:p>
        </p:txBody>
      </p:sp>
      <p:pic>
        <p:nvPicPr>
          <p:cNvPr id="5" name="Picture 4" descr="Tips on Adapting Curriculum - 17_FR_Castaway_Club_04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8920" y="2144889"/>
            <a:ext cx="4832936" cy="3223568"/>
          </a:xfrm>
          <a:prstGeom prst="rect">
            <a:avLst/>
          </a:prstGeom>
        </p:spPr>
      </p:pic>
    </p:spTree>
    <p:extLst>
      <p:ext uri="{BB962C8B-B14F-4D97-AF65-F5344CB8AC3E}">
        <p14:creationId xmlns:p14="http://schemas.microsoft.com/office/powerpoint/2010/main" val="35782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ic church">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 church" id="{0CD3B3DE-AA96-4E7C-9D74-4E30738F6934}" vid="{B1FBA1A4-9CDB-4D89-87D1-1626B3E760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2ADA76B-17DA-4B4D-AC84-9D9AF5036A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636AEC-C095-4C98-86E7-8C3039F041A0}">
  <ds:schemaRefs>
    <ds:schemaRef ds:uri="http://schemas.microsoft.com/sharepoint/v3/contenttype/forms"/>
  </ds:schemaRefs>
</ds:datastoreItem>
</file>

<file path=customXml/itemProps3.xml><?xml version="1.0" encoding="utf-8"?>
<ds:datastoreItem xmlns:ds="http://schemas.openxmlformats.org/officeDocument/2006/customXml" ds:itemID="{F3A37C3E-82CA-4DF8-A57A-B54C3C6954E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ic church</Template>
  <TotalTime>1912</TotalTime>
  <Words>283</Words>
  <Application>Microsoft Office PowerPoint</Application>
  <PresentationFormat>Widescreen</PresentationFormat>
  <Paragraphs>67</Paragraphs>
  <Slides>13</Slides>
  <Notes>13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ic church</vt:lpstr>
      <vt:lpstr>PowerPoint Presentation</vt:lpstr>
      <vt:lpstr>PowerPoint Presentation</vt:lpstr>
      <vt:lpstr>Psalm 139:14</vt:lpstr>
      <vt:lpstr>Responding with COMPASSION</vt:lpstr>
      <vt:lpstr>4 Functions of Behavior</vt:lpstr>
      <vt:lpstr>PowerPoint Presentation</vt:lpstr>
      <vt:lpstr>Scenario and Group Discussion</vt:lpstr>
      <vt:lpstr>Positive Reinforcement</vt:lpstr>
      <vt:lpstr>Modifying the Classroom Environment</vt:lpstr>
      <vt:lpstr>Group Activity/Discussion</vt:lpstr>
      <vt:lpstr>Modifying Lesson Plans</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Bret Welshymer</cp:lastModifiedBy>
  <cp:revision>10</cp:revision>
  <dcterms:created xsi:type="dcterms:W3CDTF">2018-02-02T19:43:14Z</dcterms:created>
  <dcterms:modified xsi:type="dcterms:W3CDTF">2019-08-16T17:43:30Z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y fmtid="{D5CDD505-2E9C-101B-9397-08002B2CF9AE}" pid="3" name="AuthorIds_UIVersion_3072">
    <vt:lpwstr>52</vt:lpwstr>
  </property>
</Properties>
</file>