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4"/>
  </p:sldMasterIdLst>
  <p:notesMasterIdLst>
    <p:notesMasterId r:id="rId19"/>
  </p:notesMasterIdLst>
  <p:sldIdLst>
    <p:sldId id="261" r:id="rId5"/>
    <p:sldId id="287" r:id="rId6"/>
    <p:sldId id="263" r:id="rId7"/>
    <p:sldId id="269" r:id="rId8"/>
    <p:sldId id="288" r:id="rId9"/>
    <p:sldId id="267" r:id="rId10"/>
    <p:sldId id="266" r:id="rId11"/>
    <p:sldId id="268" r:id="rId12"/>
    <p:sldId id="271" r:id="rId13"/>
    <p:sldId id="284" r:id="rId14"/>
    <p:sldId id="272" r:id="rId15"/>
    <p:sldId id="285" r:id="rId16"/>
    <p:sldId id="279" r:id="rId17"/>
    <p:sldId id="27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Lucas" initials="DL" lastIdx="2" clrIdx="0">
    <p:extLst>
      <p:ext uri="{19B8F6BF-5375-455C-9EA6-DF929625EA0E}">
        <p15:presenceInfo xmlns:p15="http://schemas.microsoft.com/office/powerpoint/2012/main" userId="S-1-5-21-2686113668-3046834099-3532915642-15844" providerId="AD"/>
      </p:ext>
    </p:extLst>
  </p:cmAuthor>
  <p:cmAuthor id="2" name="Bret Welshymer" initials="BW" lastIdx="1" clrIdx="1">
    <p:extLst>
      <p:ext uri="{19B8F6BF-5375-455C-9EA6-DF929625EA0E}">
        <p15:presenceInfo xmlns:p15="http://schemas.microsoft.com/office/powerpoint/2012/main" userId="S::bwelshymer@joniandfriends.org::76e3f6ae-f224-4b66-abfb-d399451c86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768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1047FF-F11B-4549-BA11-1456799B259F}" v="135" dt="2019-08-21T00:20:57.4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57" autoAdjust="0"/>
    <p:restoredTop sz="76710" autoAdjust="0"/>
  </p:normalViewPr>
  <p:slideViewPr>
    <p:cSldViewPr snapToGrid="0">
      <p:cViewPr varScale="1">
        <p:scale>
          <a:sx n="66" d="100"/>
          <a:sy n="66" d="100"/>
        </p:scale>
        <p:origin x="1282" y="43"/>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et Welshymer" userId="76e3f6ae-f224-4b66-abfb-d399451c8633" providerId="ADAL" clId="{161047FF-F11B-4549-BA11-1456799B259F}"/>
    <pc:docChg chg="undo custSel modSld modNotesMaster">
      <pc:chgData name="Bret Welshymer" userId="76e3f6ae-f224-4b66-abfb-d399451c8633" providerId="ADAL" clId="{161047FF-F11B-4549-BA11-1456799B259F}" dt="2019-08-21T00:21:24.303" v="238" actId="1076"/>
      <pc:docMkLst>
        <pc:docMk/>
      </pc:docMkLst>
      <pc:sldChg chg="addCm delCm">
        <pc:chgData name="Bret Welshymer" userId="76e3f6ae-f224-4b66-abfb-d399451c8633" providerId="ADAL" clId="{161047FF-F11B-4549-BA11-1456799B259F}" dt="2019-08-16T17:38:48.273" v="198" actId="1592"/>
        <pc:sldMkLst>
          <pc:docMk/>
          <pc:sldMk cId="453945898" sldId="261"/>
        </pc:sldMkLst>
      </pc:sldChg>
      <pc:sldChg chg="modSp modAnim">
        <pc:chgData name="Bret Welshymer" userId="76e3f6ae-f224-4b66-abfb-d399451c8633" providerId="ADAL" clId="{161047FF-F11B-4549-BA11-1456799B259F}" dt="2019-08-21T00:21:24.303" v="238" actId="1076"/>
        <pc:sldMkLst>
          <pc:docMk/>
          <pc:sldMk cId="2296454742" sldId="263"/>
        </pc:sldMkLst>
        <pc:spChg chg="mod">
          <ac:chgData name="Bret Welshymer" userId="76e3f6ae-f224-4b66-abfb-d399451c8633" providerId="ADAL" clId="{161047FF-F11B-4549-BA11-1456799B259F}" dt="2019-08-21T00:21:24.303" v="238" actId="1076"/>
          <ac:spMkLst>
            <pc:docMk/>
            <pc:sldMk cId="2296454742" sldId="263"/>
            <ac:spMk id="3" creationId="{AF3C052D-1132-4BC3-A4DB-C34EC67E6145}"/>
          </ac:spMkLst>
        </pc:spChg>
        <pc:spChg chg="mod">
          <ac:chgData name="Bret Welshymer" userId="76e3f6ae-f224-4b66-abfb-d399451c8633" providerId="ADAL" clId="{161047FF-F11B-4549-BA11-1456799B259F}" dt="2019-08-21T00:21:16.940" v="237" actId="1076"/>
          <ac:spMkLst>
            <pc:docMk/>
            <pc:sldMk cId="2296454742" sldId="263"/>
            <ac:spMk id="4" creationId="{67AF70D8-FC38-4F9A-AA36-8E59C17C1306}"/>
          </ac:spMkLst>
        </pc:spChg>
      </pc:sldChg>
      <pc:sldChg chg="modSp modAnim">
        <pc:chgData name="Bret Welshymer" userId="76e3f6ae-f224-4b66-abfb-d399451c8633" providerId="ADAL" clId="{161047FF-F11B-4549-BA11-1456799B259F}" dt="2019-08-14T20:17:59.964" v="91" actId="20577"/>
        <pc:sldMkLst>
          <pc:docMk/>
          <pc:sldMk cId="2196961606" sldId="267"/>
        </pc:sldMkLst>
        <pc:spChg chg="mod">
          <ac:chgData name="Bret Welshymer" userId="76e3f6ae-f224-4b66-abfb-d399451c8633" providerId="ADAL" clId="{161047FF-F11B-4549-BA11-1456799B259F}" dt="2019-08-14T20:17:59.964" v="91" actId="20577"/>
          <ac:spMkLst>
            <pc:docMk/>
            <pc:sldMk cId="2196961606" sldId="267"/>
            <ac:spMk id="4" creationId="{A8CDEE6C-506A-46DA-92B3-368090240A46}"/>
          </ac:spMkLst>
        </pc:spChg>
      </pc:sldChg>
      <pc:sldChg chg="modSp modAnim">
        <pc:chgData name="Bret Welshymer" userId="76e3f6ae-f224-4b66-abfb-d399451c8633" providerId="ADAL" clId="{161047FF-F11B-4549-BA11-1456799B259F}" dt="2019-08-14T20:21:57.099" v="96"/>
        <pc:sldMkLst>
          <pc:docMk/>
          <pc:sldMk cId="140595045" sldId="268"/>
        </pc:sldMkLst>
        <pc:spChg chg="mod">
          <ac:chgData name="Bret Welshymer" userId="76e3f6ae-f224-4b66-abfb-d399451c8633" providerId="ADAL" clId="{161047FF-F11B-4549-BA11-1456799B259F}" dt="2019-08-14T18:21:22.012" v="69" actId="20577"/>
          <ac:spMkLst>
            <pc:docMk/>
            <pc:sldMk cId="140595045" sldId="268"/>
            <ac:spMk id="12" creationId="{4DA8E8AE-67F2-4B65-B899-22755C5F2BC5}"/>
          </ac:spMkLst>
        </pc:spChg>
      </pc:sldChg>
      <pc:sldChg chg="addSp delSp modSp modAnim">
        <pc:chgData name="Bret Welshymer" userId="76e3f6ae-f224-4b66-abfb-d399451c8633" providerId="ADAL" clId="{161047FF-F11B-4549-BA11-1456799B259F}" dt="2019-08-14T20:27:49.214" v="196" actId="20577"/>
        <pc:sldMkLst>
          <pc:docMk/>
          <pc:sldMk cId="3909098317" sldId="269"/>
        </pc:sldMkLst>
        <pc:spChg chg="mod">
          <ac:chgData name="Bret Welshymer" userId="76e3f6ae-f224-4b66-abfb-d399451c8633" providerId="ADAL" clId="{161047FF-F11B-4549-BA11-1456799B259F}" dt="2019-08-14T20:27:49.214" v="196" actId="20577"/>
          <ac:spMkLst>
            <pc:docMk/>
            <pc:sldMk cId="3909098317" sldId="269"/>
            <ac:spMk id="8" creationId="{8A49236B-D6DA-4474-97BF-1CE6243C7C0E}"/>
          </ac:spMkLst>
        </pc:spChg>
        <pc:picChg chg="add del">
          <ac:chgData name="Bret Welshymer" userId="76e3f6ae-f224-4b66-abfb-d399451c8633" providerId="ADAL" clId="{161047FF-F11B-4549-BA11-1456799B259F}" dt="2019-08-13T22:57:28.415" v="22" actId="478"/>
          <ac:picMkLst>
            <pc:docMk/>
            <pc:sldMk cId="3909098317" sldId="269"/>
            <ac:picMk id="2" creationId="{0E3E206D-242D-404A-B6C0-3B1FADC6CE2F}"/>
          </ac:picMkLst>
        </pc:picChg>
      </pc:sldChg>
      <pc:sldChg chg="modSp modNotesTx">
        <pc:chgData name="Bret Welshymer" userId="76e3f6ae-f224-4b66-abfb-d399451c8633" providerId="ADAL" clId="{161047FF-F11B-4549-BA11-1456799B259F}" dt="2019-08-16T17:39:24.830" v="199" actId="5793"/>
        <pc:sldMkLst>
          <pc:docMk/>
          <pc:sldMk cId="3408068487" sldId="271"/>
        </pc:sldMkLst>
        <pc:spChg chg="mod">
          <ac:chgData name="Bret Welshymer" userId="76e3f6ae-f224-4b66-abfb-d399451c8633" providerId="ADAL" clId="{161047FF-F11B-4549-BA11-1456799B259F}" dt="2019-08-14T18:22:34.251" v="71" actId="1076"/>
          <ac:spMkLst>
            <pc:docMk/>
            <pc:sldMk cId="3408068487" sldId="271"/>
            <ac:spMk id="4" creationId="{73F2AB2D-EF96-4BDF-A6AB-90E8E8D1199E}"/>
          </ac:spMkLst>
        </pc:spChg>
        <pc:picChg chg="mod">
          <ac:chgData name="Bret Welshymer" userId="76e3f6ae-f224-4b66-abfb-d399451c8633" providerId="ADAL" clId="{161047FF-F11B-4549-BA11-1456799B259F}" dt="2019-08-14T18:23:05.359" v="80" actId="1036"/>
          <ac:picMkLst>
            <pc:docMk/>
            <pc:sldMk cId="3408068487" sldId="271"/>
            <ac:picMk id="5122" creationId="{6097D6BE-0CDF-42BF-9175-9BDC155EB0E4}"/>
          </ac:picMkLst>
        </pc:picChg>
      </pc:sldChg>
      <pc:sldChg chg="modNotesTx">
        <pc:chgData name="Bret Welshymer" userId="76e3f6ae-f224-4b66-abfb-d399451c8633" providerId="ADAL" clId="{161047FF-F11B-4549-BA11-1456799B259F}" dt="2019-08-16T17:40:22.556" v="201" actId="6549"/>
        <pc:sldMkLst>
          <pc:docMk/>
          <pc:sldMk cId="1083423400" sldId="273"/>
        </pc:sldMkLst>
      </pc:sldChg>
      <pc:sldChg chg="modNotesTx">
        <pc:chgData name="Bret Welshymer" userId="76e3f6ae-f224-4b66-abfb-d399451c8633" providerId="ADAL" clId="{161047FF-F11B-4549-BA11-1456799B259F}" dt="2019-08-16T17:40:11.342" v="200" actId="5793"/>
        <pc:sldMkLst>
          <pc:docMk/>
          <pc:sldMk cId="310130703" sldId="284"/>
        </pc:sldMkLst>
      </pc:sldChg>
      <pc:sldChg chg="modSp">
        <pc:chgData name="Bret Welshymer" userId="76e3f6ae-f224-4b66-abfb-d399451c8633" providerId="ADAL" clId="{161047FF-F11B-4549-BA11-1456799B259F}" dt="2019-08-14T20:26:32.367" v="188" actId="1036"/>
        <pc:sldMkLst>
          <pc:docMk/>
          <pc:sldMk cId="406327596" sldId="285"/>
        </pc:sldMkLst>
        <pc:spChg chg="mod">
          <ac:chgData name="Bret Welshymer" userId="76e3f6ae-f224-4b66-abfb-d399451c8633" providerId="ADAL" clId="{161047FF-F11B-4549-BA11-1456799B259F}" dt="2019-08-14T20:25:58.434" v="159" actId="1076"/>
          <ac:spMkLst>
            <pc:docMk/>
            <pc:sldMk cId="406327596" sldId="285"/>
            <ac:spMk id="12" creationId="{4DA8E8AE-67F2-4B65-B899-22755C5F2BC5}"/>
          </ac:spMkLst>
        </pc:spChg>
        <pc:picChg chg="mod">
          <ac:chgData name="Bret Welshymer" userId="76e3f6ae-f224-4b66-abfb-d399451c8633" providerId="ADAL" clId="{161047FF-F11B-4549-BA11-1456799B259F}" dt="2019-08-14T20:26:10.969" v="166" actId="1076"/>
          <ac:picMkLst>
            <pc:docMk/>
            <pc:sldMk cId="406327596" sldId="285"/>
            <ac:picMk id="3" creationId="{9AB3A12E-DFFA-4BBB-9863-B1724044747D}"/>
          </ac:picMkLst>
        </pc:picChg>
        <pc:picChg chg="mod">
          <ac:chgData name="Bret Welshymer" userId="76e3f6ae-f224-4b66-abfb-d399451c8633" providerId="ADAL" clId="{161047FF-F11B-4549-BA11-1456799B259F}" dt="2019-08-14T20:26:32.367" v="188" actId="1036"/>
          <ac:picMkLst>
            <pc:docMk/>
            <pc:sldMk cId="406327596" sldId="285"/>
            <ac:picMk id="7" creationId="{31445E45-4994-4076-902F-792B4C428DCA}"/>
          </ac:picMkLst>
        </pc:picChg>
      </pc:sldChg>
      <pc:sldChg chg="modAnim">
        <pc:chgData name="Bret Welshymer" userId="76e3f6ae-f224-4b66-abfb-d399451c8633" providerId="ADAL" clId="{161047FF-F11B-4549-BA11-1456799B259F}" dt="2019-08-14T20:16:49.985" v="88"/>
        <pc:sldMkLst>
          <pc:docMk/>
          <pc:sldMk cId="3373074278" sldId="288"/>
        </pc:sldMkLst>
      </pc:sldChg>
    </pc:docChg>
  </pc:docChgLst>
  <pc:docChgLst>
    <pc:chgData name="Ryan Faulk" userId="f56b3ff0-c2f9-414a-a035-409f1eec0722" providerId="ADAL" clId="{34BE4FF5-AD60-4A95-A6ED-65F5DCD1FFDB}"/>
    <pc:docChg chg="undo custSel addSld delSld modSld sldOrd">
      <pc:chgData name="Ryan Faulk" userId="f56b3ff0-c2f9-414a-a035-409f1eec0722" providerId="ADAL" clId="{34BE4FF5-AD60-4A95-A6ED-65F5DCD1FFDB}" dt="2019-08-08T23:34:47.634" v="3576" actId="1076"/>
      <pc:docMkLst>
        <pc:docMk/>
      </pc:docMkLst>
      <pc:sldChg chg="addSp delSp modSp modAnim">
        <pc:chgData name="Ryan Faulk" userId="f56b3ff0-c2f9-414a-a035-409f1eec0722" providerId="ADAL" clId="{34BE4FF5-AD60-4A95-A6ED-65F5DCD1FFDB}" dt="2019-08-08T23:07:01.427" v="2809"/>
        <pc:sldMkLst>
          <pc:docMk/>
          <pc:sldMk cId="2296454742" sldId="263"/>
        </pc:sldMkLst>
        <pc:spChg chg="mod">
          <ac:chgData name="Ryan Faulk" userId="f56b3ff0-c2f9-414a-a035-409f1eec0722" providerId="ADAL" clId="{34BE4FF5-AD60-4A95-A6ED-65F5DCD1FFDB}" dt="2019-08-07T20:43:15.507" v="28" actId="20577"/>
          <ac:spMkLst>
            <pc:docMk/>
            <pc:sldMk cId="2296454742" sldId="263"/>
            <ac:spMk id="3" creationId="{AF3C052D-1132-4BC3-A4DB-C34EC67E6145}"/>
          </ac:spMkLst>
        </pc:spChg>
        <pc:spChg chg="mod">
          <ac:chgData name="Ryan Faulk" userId="f56b3ff0-c2f9-414a-a035-409f1eec0722" providerId="ADAL" clId="{34BE4FF5-AD60-4A95-A6ED-65F5DCD1FFDB}" dt="2019-08-07T20:43:35.720" v="112" actId="20577"/>
          <ac:spMkLst>
            <pc:docMk/>
            <pc:sldMk cId="2296454742" sldId="263"/>
            <ac:spMk id="4" creationId="{67AF70D8-FC38-4F9A-AA36-8E59C17C1306}"/>
          </ac:spMkLst>
        </pc:spChg>
        <pc:spChg chg="add mod">
          <ac:chgData name="Ryan Faulk" userId="f56b3ff0-c2f9-414a-a035-409f1eec0722" providerId="ADAL" clId="{34BE4FF5-AD60-4A95-A6ED-65F5DCD1FFDB}" dt="2019-08-07T20:46:27.577" v="113" actId="478"/>
          <ac:spMkLst>
            <pc:docMk/>
            <pc:sldMk cId="2296454742" sldId="263"/>
            <ac:spMk id="5" creationId="{F5031081-30B0-4BC1-872A-B65B23A3438D}"/>
          </ac:spMkLst>
        </pc:spChg>
        <pc:picChg chg="del">
          <ac:chgData name="Ryan Faulk" userId="f56b3ff0-c2f9-414a-a035-409f1eec0722" providerId="ADAL" clId="{34BE4FF5-AD60-4A95-A6ED-65F5DCD1FFDB}" dt="2019-08-07T20:46:27.577" v="113" actId="478"/>
          <ac:picMkLst>
            <pc:docMk/>
            <pc:sldMk cId="2296454742" sldId="263"/>
            <ac:picMk id="7" creationId="{54147A94-11D6-4D97-A5D1-95518A04893E}"/>
          </ac:picMkLst>
        </pc:picChg>
        <pc:picChg chg="add mod">
          <ac:chgData name="Ryan Faulk" userId="f56b3ff0-c2f9-414a-a035-409f1eec0722" providerId="ADAL" clId="{34BE4FF5-AD60-4A95-A6ED-65F5DCD1FFDB}" dt="2019-08-07T20:46:56.484" v="118" actId="1076"/>
          <ac:picMkLst>
            <pc:docMk/>
            <pc:sldMk cId="2296454742" sldId="263"/>
            <ac:picMk id="1026" creationId="{012241F1-3428-4074-BE06-4D058F8AEC98}"/>
          </ac:picMkLst>
        </pc:picChg>
      </pc:sldChg>
      <pc:sldChg chg="addSp delSp modSp add del modAnim">
        <pc:chgData name="Ryan Faulk" userId="f56b3ff0-c2f9-414a-a035-409f1eec0722" providerId="ADAL" clId="{34BE4FF5-AD60-4A95-A6ED-65F5DCD1FFDB}" dt="2019-08-08T23:20:34.142" v="2813" actId="2696"/>
        <pc:sldMkLst>
          <pc:docMk/>
          <pc:sldMk cId="366971938" sldId="266"/>
        </pc:sldMkLst>
        <pc:spChg chg="mod">
          <ac:chgData name="Ryan Faulk" userId="f56b3ff0-c2f9-414a-a035-409f1eec0722" providerId="ADAL" clId="{34BE4FF5-AD60-4A95-A6ED-65F5DCD1FFDB}" dt="2019-08-08T23:05:28.748" v="2798" actId="20577"/>
          <ac:spMkLst>
            <pc:docMk/>
            <pc:sldMk cId="366971938" sldId="266"/>
            <ac:spMk id="3" creationId="{191AC03F-3855-49C8-A50A-D435594B4344}"/>
          </ac:spMkLst>
        </pc:spChg>
        <pc:spChg chg="mod">
          <ac:chgData name="Ryan Faulk" userId="f56b3ff0-c2f9-414a-a035-409f1eec0722" providerId="ADAL" clId="{34BE4FF5-AD60-4A95-A6ED-65F5DCD1FFDB}" dt="2019-08-07T21:51:59.224" v="1835" actId="255"/>
          <ac:spMkLst>
            <pc:docMk/>
            <pc:sldMk cId="366971938" sldId="266"/>
            <ac:spMk id="4" creationId="{20BA0256-D4E4-466B-9EA9-AC3AC3E04FF8}"/>
          </ac:spMkLst>
        </pc:spChg>
        <pc:spChg chg="add del mod">
          <ac:chgData name="Ryan Faulk" userId="f56b3ff0-c2f9-414a-a035-409f1eec0722" providerId="ADAL" clId="{34BE4FF5-AD60-4A95-A6ED-65F5DCD1FFDB}" dt="2019-08-07T21:31:30.375" v="1204" actId="478"/>
          <ac:spMkLst>
            <pc:docMk/>
            <pc:sldMk cId="366971938" sldId="266"/>
            <ac:spMk id="6" creationId="{0CE7F6E5-D1A5-4A32-8EB7-D5162C9011FC}"/>
          </ac:spMkLst>
        </pc:spChg>
        <pc:picChg chg="del">
          <ac:chgData name="Ryan Faulk" userId="f56b3ff0-c2f9-414a-a035-409f1eec0722" providerId="ADAL" clId="{34BE4FF5-AD60-4A95-A6ED-65F5DCD1FFDB}" dt="2019-08-07T21:25:42.290" v="1051" actId="478"/>
          <ac:picMkLst>
            <pc:docMk/>
            <pc:sldMk cId="366971938" sldId="266"/>
            <ac:picMk id="5" creationId="{939FFECC-5EE5-4AB2-90E3-3AA0C277894A}"/>
          </ac:picMkLst>
        </pc:picChg>
        <pc:picChg chg="add mod">
          <ac:chgData name="Ryan Faulk" userId="f56b3ff0-c2f9-414a-a035-409f1eec0722" providerId="ADAL" clId="{34BE4FF5-AD60-4A95-A6ED-65F5DCD1FFDB}" dt="2019-08-07T21:31:22.963" v="1201" actId="1076"/>
          <ac:picMkLst>
            <pc:docMk/>
            <pc:sldMk cId="366971938" sldId="266"/>
            <ac:picMk id="7" creationId="{6B68BBA3-FF76-40BC-A2C8-74641EBCC110}"/>
          </ac:picMkLst>
        </pc:picChg>
      </pc:sldChg>
      <pc:sldChg chg="addSp delSp modSp modAnim">
        <pc:chgData name="Ryan Faulk" userId="f56b3ff0-c2f9-414a-a035-409f1eec0722" providerId="ADAL" clId="{34BE4FF5-AD60-4A95-A6ED-65F5DCD1FFDB}" dt="2019-08-08T23:04:42.295" v="2760"/>
        <pc:sldMkLst>
          <pc:docMk/>
          <pc:sldMk cId="2196961606" sldId="267"/>
        </pc:sldMkLst>
        <pc:spChg chg="mod">
          <ac:chgData name="Ryan Faulk" userId="f56b3ff0-c2f9-414a-a035-409f1eec0722" providerId="ADAL" clId="{34BE4FF5-AD60-4A95-A6ED-65F5DCD1FFDB}" dt="2019-08-07T21:30:15.934" v="1128" actId="120"/>
          <ac:spMkLst>
            <pc:docMk/>
            <pc:sldMk cId="2196961606" sldId="267"/>
            <ac:spMk id="3" creationId="{87AD5027-EDD0-4719-B58E-8746B64660E0}"/>
          </ac:spMkLst>
        </pc:spChg>
        <pc:spChg chg="mod">
          <ac:chgData name="Ryan Faulk" userId="f56b3ff0-c2f9-414a-a035-409f1eec0722" providerId="ADAL" clId="{34BE4FF5-AD60-4A95-A6ED-65F5DCD1FFDB}" dt="2019-08-07T21:30:55.660" v="1196" actId="20577"/>
          <ac:spMkLst>
            <pc:docMk/>
            <pc:sldMk cId="2196961606" sldId="267"/>
            <ac:spMk id="4" creationId="{A8CDEE6C-506A-46DA-92B3-368090240A46}"/>
          </ac:spMkLst>
        </pc:spChg>
        <pc:spChg chg="add del mod">
          <ac:chgData name="Ryan Faulk" userId="f56b3ff0-c2f9-414a-a035-409f1eec0722" providerId="ADAL" clId="{34BE4FF5-AD60-4A95-A6ED-65F5DCD1FFDB}" dt="2019-08-07T21:15:53.041" v="1012" actId="931"/>
          <ac:spMkLst>
            <pc:docMk/>
            <pc:sldMk cId="2196961606" sldId="267"/>
            <ac:spMk id="6" creationId="{0F576F39-69B1-4431-9DED-90223E440272}"/>
          </ac:spMkLst>
        </pc:spChg>
        <pc:spChg chg="add del mod">
          <ac:chgData name="Ryan Faulk" userId="f56b3ff0-c2f9-414a-a035-409f1eec0722" providerId="ADAL" clId="{34BE4FF5-AD60-4A95-A6ED-65F5DCD1FFDB}" dt="2019-08-07T21:16:07.010" v="1019" actId="478"/>
          <ac:spMkLst>
            <pc:docMk/>
            <pc:sldMk cId="2196961606" sldId="267"/>
            <ac:spMk id="10" creationId="{4A092E25-7EEF-4F84-A7EE-594D5B8B9676}"/>
          </ac:spMkLst>
        </pc:spChg>
        <pc:picChg chg="del">
          <ac:chgData name="Ryan Faulk" userId="f56b3ff0-c2f9-414a-a035-409f1eec0722" providerId="ADAL" clId="{34BE4FF5-AD60-4A95-A6ED-65F5DCD1FFDB}" dt="2019-08-07T21:15:22.344" v="1011" actId="478"/>
          <ac:picMkLst>
            <pc:docMk/>
            <pc:sldMk cId="2196961606" sldId="267"/>
            <ac:picMk id="5" creationId="{472924C0-A7DB-47C5-93A3-632DA8B458BB}"/>
          </ac:picMkLst>
        </pc:picChg>
        <pc:picChg chg="add del mod">
          <ac:chgData name="Ryan Faulk" userId="f56b3ff0-c2f9-414a-a035-409f1eec0722" providerId="ADAL" clId="{34BE4FF5-AD60-4A95-A6ED-65F5DCD1FFDB}" dt="2019-08-07T21:16:04.607" v="1017" actId="478"/>
          <ac:picMkLst>
            <pc:docMk/>
            <pc:sldMk cId="2196961606" sldId="267"/>
            <ac:picMk id="8" creationId="{34D57855-DEC6-4D3C-B347-E304C51579F6}"/>
          </ac:picMkLst>
        </pc:picChg>
        <pc:picChg chg="add del mod">
          <ac:chgData name="Ryan Faulk" userId="f56b3ff0-c2f9-414a-a035-409f1eec0722" providerId="ADAL" clId="{34BE4FF5-AD60-4A95-A6ED-65F5DCD1FFDB}" dt="2019-08-07T21:17:11.041" v="1029" actId="478"/>
          <ac:picMkLst>
            <pc:docMk/>
            <pc:sldMk cId="2196961606" sldId="267"/>
            <ac:picMk id="12" creationId="{D8E1802E-BC44-40E3-8C25-4E9D30681B51}"/>
          </ac:picMkLst>
        </pc:picChg>
        <pc:picChg chg="add del mod">
          <ac:chgData name="Ryan Faulk" userId="f56b3ff0-c2f9-414a-a035-409f1eec0722" providerId="ADAL" clId="{34BE4FF5-AD60-4A95-A6ED-65F5DCD1FFDB}" dt="2019-08-07T21:25:39.652" v="1050" actId="478"/>
          <ac:picMkLst>
            <pc:docMk/>
            <pc:sldMk cId="2196961606" sldId="267"/>
            <ac:picMk id="2050" creationId="{0F594835-3C52-43F5-8EB5-727E3FF9C239}"/>
          </ac:picMkLst>
        </pc:picChg>
        <pc:picChg chg="add mod">
          <ac:chgData name="Ryan Faulk" userId="f56b3ff0-c2f9-414a-a035-409f1eec0722" providerId="ADAL" clId="{34BE4FF5-AD60-4A95-A6ED-65F5DCD1FFDB}" dt="2019-08-07T21:25:57.078" v="1055" actId="1076"/>
          <ac:picMkLst>
            <pc:docMk/>
            <pc:sldMk cId="2196961606" sldId="267"/>
            <ac:picMk id="2052" creationId="{CFBF6A52-9ACC-491F-9A40-04F0B6A66A70}"/>
          </ac:picMkLst>
        </pc:picChg>
      </pc:sldChg>
      <pc:sldChg chg="addSp delSp modSp delAnim modAnim">
        <pc:chgData name="Ryan Faulk" userId="f56b3ff0-c2f9-414a-a035-409f1eec0722" providerId="ADAL" clId="{34BE4FF5-AD60-4A95-A6ED-65F5DCD1FFDB}" dt="2019-08-08T23:05:55.898" v="2802"/>
        <pc:sldMkLst>
          <pc:docMk/>
          <pc:sldMk cId="140595045" sldId="268"/>
        </pc:sldMkLst>
        <pc:spChg chg="del">
          <ac:chgData name="Ryan Faulk" userId="f56b3ff0-c2f9-414a-a035-409f1eec0722" providerId="ADAL" clId="{34BE4FF5-AD60-4A95-A6ED-65F5DCD1FFDB}" dt="2019-08-07T21:45:31.747" v="1441" actId="478"/>
          <ac:spMkLst>
            <pc:docMk/>
            <pc:sldMk cId="140595045" sldId="268"/>
            <ac:spMk id="2" creationId="{51674EE6-9328-46E7-A35F-B97E9BFC3280}"/>
          </ac:spMkLst>
        </pc:spChg>
        <pc:spChg chg="del">
          <ac:chgData name="Ryan Faulk" userId="f56b3ff0-c2f9-414a-a035-409f1eec0722" providerId="ADAL" clId="{34BE4FF5-AD60-4A95-A6ED-65F5DCD1FFDB}" dt="2019-08-07T21:45:38.813" v="1443" actId="478"/>
          <ac:spMkLst>
            <pc:docMk/>
            <pc:sldMk cId="140595045" sldId="268"/>
            <ac:spMk id="3" creationId="{85A4A04E-A707-49B1-B98F-5C5DCF194B5D}"/>
          </ac:spMkLst>
        </pc:spChg>
        <pc:spChg chg="add del mod">
          <ac:chgData name="Ryan Faulk" userId="f56b3ff0-c2f9-414a-a035-409f1eec0722" providerId="ADAL" clId="{34BE4FF5-AD60-4A95-A6ED-65F5DCD1FFDB}" dt="2019-08-07T21:46:12.397" v="1564" actId="478"/>
          <ac:spMkLst>
            <pc:docMk/>
            <pc:sldMk cId="140595045" sldId="268"/>
            <ac:spMk id="7" creationId="{88BFA61A-9CAC-4ED5-9824-9350A05F9CCC}"/>
          </ac:spMkLst>
        </pc:spChg>
        <pc:spChg chg="mod">
          <ac:chgData name="Ryan Faulk" userId="f56b3ff0-c2f9-414a-a035-409f1eec0722" providerId="ADAL" clId="{34BE4FF5-AD60-4A95-A6ED-65F5DCD1FFDB}" dt="2019-08-07T21:46:16.573" v="1565" actId="14100"/>
          <ac:spMkLst>
            <pc:docMk/>
            <pc:sldMk cId="140595045" sldId="268"/>
            <ac:spMk id="8" creationId="{5687D6BC-60B9-46B6-AFFB-C235E71C19A2}"/>
          </ac:spMkLst>
        </pc:spChg>
        <pc:spChg chg="del">
          <ac:chgData name="Ryan Faulk" userId="f56b3ff0-c2f9-414a-a035-409f1eec0722" providerId="ADAL" clId="{34BE4FF5-AD60-4A95-A6ED-65F5DCD1FFDB}" dt="2019-08-07T21:45:29.477" v="1440" actId="478"/>
          <ac:spMkLst>
            <pc:docMk/>
            <pc:sldMk cId="140595045" sldId="268"/>
            <ac:spMk id="9" creationId="{D2E09F1C-A137-46D3-9EE9-1C375A6187A3}"/>
          </ac:spMkLst>
        </pc:spChg>
        <pc:spChg chg="add mod">
          <ac:chgData name="Ryan Faulk" userId="f56b3ff0-c2f9-414a-a035-409f1eec0722" providerId="ADAL" clId="{34BE4FF5-AD60-4A95-A6ED-65F5DCD1FFDB}" dt="2019-08-07T22:00:06.723" v="1854" actId="255"/>
          <ac:spMkLst>
            <pc:docMk/>
            <pc:sldMk cId="140595045" sldId="268"/>
            <ac:spMk id="12" creationId="{4DA8E8AE-67F2-4B65-B899-22755C5F2BC5}"/>
          </ac:spMkLst>
        </pc:spChg>
        <pc:picChg chg="del mod">
          <ac:chgData name="Ryan Faulk" userId="f56b3ff0-c2f9-414a-a035-409f1eec0722" providerId="ADAL" clId="{34BE4FF5-AD60-4A95-A6ED-65F5DCD1FFDB}" dt="2019-08-07T21:46:09.099" v="1563" actId="478"/>
          <ac:picMkLst>
            <pc:docMk/>
            <pc:sldMk cId="140595045" sldId="268"/>
            <ac:picMk id="10" creationId="{BC3374CC-0A8E-4797-9EBC-75861A05B037}"/>
          </ac:picMkLst>
        </pc:picChg>
      </pc:sldChg>
      <pc:sldChg chg="addSp delSp modSp modAnim">
        <pc:chgData name="Ryan Faulk" userId="f56b3ff0-c2f9-414a-a035-409f1eec0722" providerId="ADAL" clId="{34BE4FF5-AD60-4A95-A6ED-65F5DCD1FFDB}" dt="2019-08-07T21:01:08.749" v="485"/>
        <pc:sldMkLst>
          <pc:docMk/>
          <pc:sldMk cId="3909098317" sldId="269"/>
        </pc:sldMkLst>
        <pc:spChg chg="mod">
          <ac:chgData name="Ryan Faulk" userId="f56b3ff0-c2f9-414a-a035-409f1eec0722" providerId="ADAL" clId="{34BE4FF5-AD60-4A95-A6ED-65F5DCD1FFDB}" dt="2019-08-07T20:53:52.520" v="356" actId="20577"/>
          <ac:spMkLst>
            <pc:docMk/>
            <pc:sldMk cId="3909098317" sldId="269"/>
            <ac:spMk id="7" creationId="{54E036BD-EB05-4E2E-9CE7-1CF8C3A87B14}"/>
          </ac:spMkLst>
        </pc:spChg>
        <pc:spChg chg="mod">
          <ac:chgData name="Ryan Faulk" userId="f56b3ff0-c2f9-414a-a035-409f1eec0722" providerId="ADAL" clId="{34BE4FF5-AD60-4A95-A6ED-65F5DCD1FFDB}" dt="2019-08-07T20:59:24.223" v="471" actId="20577"/>
          <ac:spMkLst>
            <pc:docMk/>
            <pc:sldMk cId="3909098317" sldId="269"/>
            <ac:spMk id="8" creationId="{8A49236B-D6DA-4474-97BF-1CE6243C7C0E}"/>
          </ac:spMkLst>
        </pc:spChg>
        <pc:picChg chg="add mod">
          <ac:chgData name="Ryan Faulk" userId="f56b3ff0-c2f9-414a-a035-409f1eec0722" providerId="ADAL" clId="{34BE4FF5-AD60-4A95-A6ED-65F5DCD1FFDB}" dt="2019-08-07T20:57:20.078" v="416" actId="1076"/>
          <ac:picMkLst>
            <pc:docMk/>
            <pc:sldMk cId="3909098317" sldId="269"/>
            <ac:picMk id="3" creationId="{C605A1BA-A141-480D-ACE9-39E15C12E0B3}"/>
          </ac:picMkLst>
        </pc:picChg>
        <pc:picChg chg="add del mod">
          <ac:chgData name="Ryan Faulk" userId="f56b3ff0-c2f9-414a-a035-409f1eec0722" providerId="ADAL" clId="{34BE4FF5-AD60-4A95-A6ED-65F5DCD1FFDB}" dt="2019-08-07T20:57:59.760" v="426" actId="931"/>
          <ac:picMkLst>
            <pc:docMk/>
            <pc:sldMk cId="3909098317" sldId="269"/>
            <ac:picMk id="5" creationId="{B61CB07D-D491-45EC-A999-EC75BB4E2CA1}"/>
          </ac:picMkLst>
        </pc:picChg>
        <pc:picChg chg="del">
          <ac:chgData name="Ryan Faulk" userId="f56b3ff0-c2f9-414a-a035-409f1eec0722" providerId="ADAL" clId="{34BE4FF5-AD60-4A95-A6ED-65F5DCD1FFDB}" dt="2019-08-07T20:52:37.287" v="159" actId="478"/>
          <ac:picMkLst>
            <pc:docMk/>
            <pc:sldMk cId="3909098317" sldId="269"/>
            <ac:picMk id="6" creationId="{5F2640FC-1803-43E3-898E-B4DD8A329704}"/>
          </ac:picMkLst>
        </pc:picChg>
        <pc:picChg chg="add del mod">
          <ac:chgData name="Ryan Faulk" userId="f56b3ff0-c2f9-414a-a035-409f1eec0722" providerId="ADAL" clId="{34BE4FF5-AD60-4A95-A6ED-65F5DCD1FFDB}" dt="2019-08-07T20:57:59.760" v="426" actId="931"/>
          <ac:picMkLst>
            <pc:docMk/>
            <pc:sldMk cId="3909098317" sldId="269"/>
            <ac:picMk id="10" creationId="{BCBDD838-D2C6-44BC-9183-53ED6C48E857}"/>
          </ac:picMkLst>
        </pc:picChg>
        <pc:picChg chg="add mod">
          <ac:chgData name="Ryan Faulk" userId="f56b3ff0-c2f9-414a-a035-409f1eec0722" providerId="ADAL" clId="{34BE4FF5-AD60-4A95-A6ED-65F5DCD1FFDB}" dt="2019-08-07T20:58:28.112" v="432" actId="1076"/>
          <ac:picMkLst>
            <pc:docMk/>
            <pc:sldMk cId="3909098317" sldId="269"/>
            <ac:picMk id="12" creationId="{89591585-2291-4568-915B-FFE343FF9549}"/>
          </ac:picMkLst>
        </pc:picChg>
        <pc:picChg chg="add mod">
          <ac:chgData name="Ryan Faulk" userId="f56b3ff0-c2f9-414a-a035-409f1eec0722" providerId="ADAL" clId="{34BE4FF5-AD60-4A95-A6ED-65F5DCD1FFDB}" dt="2019-08-07T20:58:58.098" v="437" actId="1076"/>
          <ac:picMkLst>
            <pc:docMk/>
            <pc:sldMk cId="3909098317" sldId="269"/>
            <ac:picMk id="14" creationId="{93A2FCAC-ACE2-4C3C-98B1-AE2CE2B22860}"/>
          </ac:picMkLst>
        </pc:picChg>
      </pc:sldChg>
      <pc:sldChg chg="addSp delSp modSp modAnim">
        <pc:chgData name="Ryan Faulk" userId="f56b3ff0-c2f9-414a-a035-409f1eec0722" providerId="ADAL" clId="{34BE4FF5-AD60-4A95-A6ED-65F5DCD1FFDB}" dt="2019-08-08T22:58:21.200" v="2627" actId="14"/>
        <pc:sldMkLst>
          <pc:docMk/>
          <pc:sldMk cId="3408068487" sldId="271"/>
        </pc:sldMkLst>
        <pc:spChg chg="add del">
          <ac:chgData name="Ryan Faulk" userId="f56b3ff0-c2f9-414a-a035-409f1eec0722" providerId="ADAL" clId="{34BE4FF5-AD60-4A95-A6ED-65F5DCD1FFDB}" dt="2019-08-07T22:03:22.814" v="1974"/>
          <ac:spMkLst>
            <pc:docMk/>
            <pc:sldMk cId="3408068487" sldId="271"/>
            <ac:spMk id="2" creationId="{BF867395-8FCD-41C4-A333-1B871B9552CC}"/>
          </ac:spMkLst>
        </pc:spChg>
        <pc:spChg chg="mod">
          <ac:chgData name="Ryan Faulk" userId="f56b3ff0-c2f9-414a-a035-409f1eec0722" providerId="ADAL" clId="{34BE4FF5-AD60-4A95-A6ED-65F5DCD1FFDB}" dt="2019-08-08T22:53:36.843" v="2612" actId="1076"/>
          <ac:spMkLst>
            <pc:docMk/>
            <pc:sldMk cId="3408068487" sldId="271"/>
            <ac:spMk id="3" creationId="{8ECD2FFC-272C-46B0-A4DA-7D1509C89849}"/>
          </ac:spMkLst>
        </pc:spChg>
        <pc:spChg chg="mod">
          <ac:chgData name="Ryan Faulk" userId="f56b3ff0-c2f9-414a-a035-409f1eec0722" providerId="ADAL" clId="{34BE4FF5-AD60-4A95-A6ED-65F5DCD1FFDB}" dt="2019-08-08T22:58:21.200" v="2627" actId="14"/>
          <ac:spMkLst>
            <pc:docMk/>
            <pc:sldMk cId="3408068487" sldId="271"/>
            <ac:spMk id="4" creationId="{73F2AB2D-EF96-4BDF-A6AB-90E8E8D1199E}"/>
          </ac:spMkLst>
        </pc:spChg>
        <pc:picChg chg="del">
          <ac:chgData name="Ryan Faulk" userId="f56b3ff0-c2f9-414a-a035-409f1eec0722" providerId="ADAL" clId="{34BE4FF5-AD60-4A95-A6ED-65F5DCD1FFDB}" dt="2019-08-07T22:03:21.091" v="1972" actId="478"/>
          <ac:picMkLst>
            <pc:docMk/>
            <pc:sldMk cId="3408068487" sldId="271"/>
            <ac:picMk id="5" creationId="{94653477-79D0-4917-A73F-9E9B7C441698}"/>
          </ac:picMkLst>
        </pc:picChg>
        <pc:picChg chg="add mod">
          <ac:chgData name="Ryan Faulk" userId="f56b3ff0-c2f9-414a-a035-409f1eec0722" providerId="ADAL" clId="{34BE4FF5-AD60-4A95-A6ED-65F5DCD1FFDB}" dt="2019-08-08T22:56:03.891" v="2619" actId="1076"/>
          <ac:picMkLst>
            <pc:docMk/>
            <pc:sldMk cId="3408068487" sldId="271"/>
            <ac:picMk id="5122" creationId="{6097D6BE-0CDF-42BF-9175-9BDC155EB0E4}"/>
          </ac:picMkLst>
        </pc:picChg>
      </pc:sldChg>
      <pc:sldChg chg="addSp delSp modSp modAnim">
        <pc:chgData name="Ryan Faulk" userId="f56b3ff0-c2f9-414a-a035-409f1eec0722" providerId="ADAL" clId="{34BE4FF5-AD60-4A95-A6ED-65F5DCD1FFDB}" dt="2019-08-08T23:27:26.997" v="3330" actId="14100"/>
        <pc:sldMkLst>
          <pc:docMk/>
          <pc:sldMk cId="777204231" sldId="272"/>
        </pc:sldMkLst>
        <pc:spChg chg="del mod">
          <ac:chgData name="Ryan Faulk" userId="f56b3ff0-c2f9-414a-a035-409f1eec0722" providerId="ADAL" clId="{34BE4FF5-AD60-4A95-A6ED-65F5DCD1FFDB}" dt="2019-08-08T22:59:22.020" v="2632" actId="478"/>
          <ac:spMkLst>
            <pc:docMk/>
            <pc:sldMk cId="777204231" sldId="272"/>
            <ac:spMk id="3" creationId="{B65B840B-0873-40EA-9CA8-CD33DE66CC86}"/>
          </ac:spMkLst>
        </pc:spChg>
        <pc:spChg chg="mod">
          <ac:chgData name="Ryan Faulk" userId="f56b3ff0-c2f9-414a-a035-409f1eec0722" providerId="ADAL" clId="{34BE4FF5-AD60-4A95-A6ED-65F5DCD1FFDB}" dt="2019-08-08T23:27:11.705" v="3329" actId="1076"/>
          <ac:spMkLst>
            <pc:docMk/>
            <pc:sldMk cId="777204231" sldId="272"/>
            <ac:spMk id="4" creationId="{912488AD-32CE-425E-91B1-7729436A43EF}"/>
          </ac:spMkLst>
        </pc:spChg>
        <pc:spChg chg="add mod">
          <ac:chgData name="Ryan Faulk" userId="f56b3ff0-c2f9-414a-a035-409f1eec0722" providerId="ADAL" clId="{34BE4FF5-AD60-4A95-A6ED-65F5DCD1FFDB}" dt="2019-08-08T22:59:26.393" v="2633"/>
          <ac:spMkLst>
            <pc:docMk/>
            <pc:sldMk cId="777204231" sldId="272"/>
            <ac:spMk id="6" creationId="{A688FAB5-789E-4642-9BFB-B47B6866B41C}"/>
          </ac:spMkLst>
        </pc:spChg>
        <pc:picChg chg="add del mod">
          <ac:chgData name="Ryan Faulk" userId="f56b3ff0-c2f9-414a-a035-409f1eec0722" providerId="ADAL" clId="{34BE4FF5-AD60-4A95-A6ED-65F5DCD1FFDB}" dt="2019-08-08T23:27:26.997" v="3330" actId="14100"/>
          <ac:picMkLst>
            <pc:docMk/>
            <pc:sldMk cId="777204231" sldId="272"/>
            <ac:picMk id="7" creationId="{FD9050F3-EA10-4335-9699-11A058866184}"/>
          </ac:picMkLst>
        </pc:picChg>
        <pc:picChg chg="del">
          <ac:chgData name="Ryan Faulk" userId="f56b3ff0-c2f9-414a-a035-409f1eec0722" providerId="ADAL" clId="{34BE4FF5-AD60-4A95-A6ED-65F5DCD1FFDB}" dt="2019-08-07T23:15:56.161" v="2387" actId="478"/>
          <ac:picMkLst>
            <pc:docMk/>
            <pc:sldMk cId="777204231" sldId="272"/>
            <ac:picMk id="8" creationId="{3DB66108-6C4B-4647-9144-F36AF5D5F977}"/>
          </ac:picMkLst>
        </pc:picChg>
        <pc:picChg chg="add del mod">
          <ac:chgData name="Ryan Faulk" userId="f56b3ff0-c2f9-414a-a035-409f1eec0722" providerId="ADAL" clId="{34BE4FF5-AD60-4A95-A6ED-65F5DCD1FFDB}" dt="2019-08-08T23:21:12.613" v="2814" actId="478"/>
          <ac:picMkLst>
            <pc:docMk/>
            <pc:sldMk cId="777204231" sldId="272"/>
            <ac:picMk id="7170" creationId="{8B3F3AD1-F8C6-4744-A053-C640FDD3FAE4}"/>
          </ac:picMkLst>
        </pc:picChg>
      </pc:sldChg>
      <pc:sldChg chg="add del">
        <pc:chgData name="Ryan Faulk" userId="f56b3ff0-c2f9-414a-a035-409f1eec0722" providerId="ADAL" clId="{34BE4FF5-AD60-4A95-A6ED-65F5DCD1FFDB}" dt="2019-08-08T23:00:54.896" v="2741" actId="2696"/>
        <pc:sldMkLst>
          <pc:docMk/>
          <pc:sldMk cId="1709993022" sldId="279"/>
        </pc:sldMkLst>
      </pc:sldChg>
      <pc:sldChg chg="addSp delSp modSp add modAnim">
        <pc:chgData name="Ryan Faulk" userId="f56b3ff0-c2f9-414a-a035-409f1eec0722" providerId="ADAL" clId="{34BE4FF5-AD60-4A95-A6ED-65F5DCD1FFDB}" dt="2019-08-08T23:25:04.224" v="3328" actId="20577"/>
        <pc:sldMkLst>
          <pc:docMk/>
          <pc:sldMk cId="310130703" sldId="284"/>
        </pc:sldMkLst>
        <pc:spChg chg="mod">
          <ac:chgData name="Ryan Faulk" userId="f56b3ff0-c2f9-414a-a035-409f1eec0722" providerId="ADAL" clId="{34BE4FF5-AD60-4A95-A6ED-65F5DCD1FFDB}" dt="2019-08-08T22:58:51.519" v="2629" actId="1076"/>
          <ac:spMkLst>
            <pc:docMk/>
            <pc:sldMk cId="310130703" sldId="284"/>
            <ac:spMk id="3" creationId="{8ECD2FFC-272C-46B0-A4DA-7D1509C89849}"/>
          </ac:spMkLst>
        </pc:spChg>
        <pc:spChg chg="mod">
          <ac:chgData name="Ryan Faulk" userId="f56b3ff0-c2f9-414a-a035-409f1eec0722" providerId="ADAL" clId="{34BE4FF5-AD60-4A95-A6ED-65F5DCD1FFDB}" dt="2019-08-08T23:25:04.224" v="3328" actId="20577"/>
          <ac:spMkLst>
            <pc:docMk/>
            <pc:sldMk cId="310130703" sldId="284"/>
            <ac:spMk id="4" creationId="{73F2AB2D-EF96-4BDF-A6AB-90E8E8D1199E}"/>
          </ac:spMkLst>
        </pc:spChg>
        <pc:picChg chg="del mod">
          <ac:chgData name="Ryan Faulk" userId="f56b3ff0-c2f9-414a-a035-409f1eec0722" providerId="ADAL" clId="{34BE4FF5-AD60-4A95-A6ED-65F5DCD1FFDB}" dt="2019-08-08T21:53:11.086" v="2590" actId="478"/>
          <ac:picMkLst>
            <pc:docMk/>
            <pc:sldMk cId="310130703" sldId="284"/>
            <ac:picMk id="5122" creationId="{6097D6BE-0CDF-42BF-9175-9BDC155EB0E4}"/>
          </ac:picMkLst>
        </pc:picChg>
        <pc:picChg chg="add mod">
          <ac:chgData name="Ryan Faulk" userId="f56b3ff0-c2f9-414a-a035-409f1eec0722" providerId="ADAL" clId="{34BE4FF5-AD60-4A95-A6ED-65F5DCD1FFDB}" dt="2019-08-08T21:53:35.849" v="2596" actId="14100"/>
          <ac:picMkLst>
            <pc:docMk/>
            <pc:sldMk cId="310130703" sldId="284"/>
            <ac:picMk id="6146" creationId="{217F3AB3-925F-465D-B9AC-9D07A6E1250A}"/>
          </ac:picMkLst>
        </pc:picChg>
      </pc:sldChg>
      <pc:sldChg chg="addSp modSp add modAnim">
        <pc:chgData name="Ryan Faulk" userId="f56b3ff0-c2f9-414a-a035-409f1eec0722" providerId="ADAL" clId="{34BE4FF5-AD60-4A95-A6ED-65F5DCD1FFDB}" dt="2019-08-08T23:34:47.634" v="3576" actId="1076"/>
        <pc:sldMkLst>
          <pc:docMk/>
          <pc:sldMk cId="406327596" sldId="285"/>
        </pc:sldMkLst>
        <pc:spChg chg="mod">
          <ac:chgData name="Ryan Faulk" userId="f56b3ff0-c2f9-414a-a035-409f1eec0722" providerId="ADAL" clId="{34BE4FF5-AD60-4A95-A6ED-65F5DCD1FFDB}" dt="2019-08-08T23:28:10.122" v="3343" actId="20577"/>
          <ac:spMkLst>
            <pc:docMk/>
            <pc:sldMk cId="406327596" sldId="285"/>
            <ac:spMk id="8" creationId="{5687D6BC-60B9-46B6-AFFB-C235E71C19A2}"/>
          </ac:spMkLst>
        </pc:spChg>
        <pc:spChg chg="mod">
          <ac:chgData name="Ryan Faulk" userId="f56b3ff0-c2f9-414a-a035-409f1eec0722" providerId="ADAL" clId="{34BE4FF5-AD60-4A95-A6ED-65F5DCD1FFDB}" dt="2019-08-08T23:29:27.083" v="3556" actId="14100"/>
          <ac:spMkLst>
            <pc:docMk/>
            <pc:sldMk cId="406327596" sldId="285"/>
            <ac:spMk id="12" creationId="{4DA8E8AE-67F2-4B65-B899-22755C5F2BC5}"/>
          </ac:spMkLst>
        </pc:spChg>
        <pc:picChg chg="add mod">
          <ac:chgData name="Ryan Faulk" userId="f56b3ff0-c2f9-414a-a035-409f1eec0722" providerId="ADAL" clId="{34BE4FF5-AD60-4A95-A6ED-65F5DCD1FFDB}" dt="2019-08-08T23:34:44.471" v="3575" actId="1076"/>
          <ac:picMkLst>
            <pc:docMk/>
            <pc:sldMk cId="406327596" sldId="285"/>
            <ac:picMk id="3" creationId="{9AB3A12E-DFFA-4BBB-9863-B1724044747D}"/>
          </ac:picMkLst>
        </pc:picChg>
        <pc:picChg chg="add mod">
          <ac:chgData name="Ryan Faulk" userId="f56b3ff0-c2f9-414a-a035-409f1eec0722" providerId="ADAL" clId="{34BE4FF5-AD60-4A95-A6ED-65F5DCD1FFDB}" dt="2019-08-08T23:34:47.634" v="3576" actId="1076"/>
          <ac:picMkLst>
            <pc:docMk/>
            <pc:sldMk cId="406327596" sldId="285"/>
            <ac:picMk id="7" creationId="{31445E45-4994-4076-902F-792B4C428DCA}"/>
          </ac:picMkLst>
        </pc:picChg>
      </pc:sldChg>
    </pc:docChg>
  </pc:docChgLst>
  <pc:docChgLst>
    <pc:chgData name="Ryan Faulk" userId="f56b3ff0-c2f9-414a-a035-409f1eec0722" providerId="ADAL" clId="{45442FB3-2665-446C-939D-5E9A462DCCEF}"/>
    <pc:docChg chg="custSel addSld delSld modSld sldOrd">
      <pc:chgData name="Ryan Faulk" userId="f56b3ff0-c2f9-414a-a035-409f1eec0722" providerId="ADAL" clId="{45442FB3-2665-446C-939D-5E9A462DCCEF}" dt="2019-08-12T22:54:10.847" v="889"/>
      <pc:docMkLst>
        <pc:docMk/>
      </pc:docMkLst>
      <pc:sldChg chg="delSp">
        <pc:chgData name="Ryan Faulk" userId="f56b3ff0-c2f9-414a-a035-409f1eec0722" providerId="ADAL" clId="{45442FB3-2665-446C-939D-5E9A462DCCEF}" dt="2019-08-12T15:56:15.555" v="263" actId="478"/>
        <pc:sldMkLst>
          <pc:docMk/>
          <pc:sldMk cId="2296454742" sldId="263"/>
        </pc:sldMkLst>
        <pc:spChg chg="del">
          <ac:chgData name="Ryan Faulk" userId="f56b3ff0-c2f9-414a-a035-409f1eec0722" providerId="ADAL" clId="{45442FB3-2665-446C-939D-5E9A462DCCEF}" dt="2019-08-12T15:56:15.555" v="263" actId="478"/>
          <ac:spMkLst>
            <pc:docMk/>
            <pc:sldMk cId="2296454742" sldId="263"/>
            <ac:spMk id="5" creationId="{F5031081-30B0-4BC1-872A-B65B23A3438D}"/>
          </ac:spMkLst>
        </pc:spChg>
      </pc:sldChg>
      <pc:sldChg chg="modSp modAnim">
        <pc:chgData name="Ryan Faulk" userId="f56b3ff0-c2f9-414a-a035-409f1eec0722" providerId="ADAL" clId="{45442FB3-2665-446C-939D-5E9A462DCCEF}" dt="2019-08-12T18:26:48.872" v="632" actId="20577"/>
        <pc:sldMkLst>
          <pc:docMk/>
          <pc:sldMk cId="366971938" sldId="266"/>
        </pc:sldMkLst>
        <pc:spChg chg="mod">
          <ac:chgData name="Ryan Faulk" userId="f56b3ff0-c2f9-414a-a035-409f1eec0722" providerId="ADAL" clId="{45442FB3-2665-446C-939D-5E9A462DCCEF}" dt="2019-08-12T18:18:58.417" v="594" actId="20577"/>
          <ac:spMkLst>
            <pc:docMk/>
            <pc:sldMk cId="366971938" sldId="266"/>
            <ac:spMk id="3" creationId="{191AC03F-3855-49C8-A50A-D435594B4344}"/>
          </ac:spMkLst>
        </pc:spChg>
        <pc:spChg chg="mod">
          <ac:chgData name="Ryan Faulk" userId="f56b3ff0-c2f9-414a-a035-409f1eec0722" providerId="ADAL" clId="{45442FB3-2665-446C-939D-5E9A462DCCEF}" dt="2019-08-12T18:26:48.872" v="632" actId="20577"/>
          <ac:spMkLst>
            <pc:docMk/>
            <pc:sldMk cId="366971938" sldId="266"/>
            <ac:spMk id="4" creationId="{20BA0256-D4E4-466B-9EA9-AC3AC3E04FF8}"/>
          </ac:spMkLst>
        </pc:spChg>
      </pc:sldChg>
      <pc:sldChg chg="modSp modAnim">
        <pc:chgData name="Ryan Faulk" userId="f56b3ff0-c2f9-414a-a035-409f1eec0722" providerId="ADAL" clId="{45442FB3-2665-446C-939D-5E9A462DCCEF}" dt="2019-08-12T17:36:12.017" v="457" actId="20577"/>
        <pc:sldMkLst>
          <pc:docMk/>
          <pc:sldMk cId="2196961606" sldId="267"/>
        </pc:sldMkLst>
        <pc:spChg chg="mod">
          <ac:chgData name="Ryan Faulk" userId="f56b3ff0-c2f9-414a-a035-409f1eec0722" providerId="ADAL" clId="{45442FB3-2665-446C-939D-5E9A462DCCEF}" dt="2019-08-12T17:36:12.017" v="457" actId="20577"/>
          <ac:spMkLst>
            <pc:docMk/>
            <pc:sldMk cId="2196961606" sldId="267"/>
            <ac:spMk id="3" creationId="{87AD5027-EDD0-4719-B58E-8746B64660E0}"/>
          </ac:spMkLst>
        </pc:spChg>
        <pc:spChg chg="mod">
          <ac:chgData name="Ryan Faulk" userId="f56b3ff0-c2f9-414a-a035-409f1eec0722" providerId="ADAL" clId="{45442FB3-2665-446C-939D-5E9A462DCCEF}" dt="2019-08-12T17:35:51.536" v="431" actId="20577"/>
          <ac:spMkLst>
            <pc:docMk/>
            <pc:sldMk cId="2196961606" sldId="267"/>
            <ac:spMk id="4" creationId="{A8CDEE6C-506A-46DA-92B3-368090240A46}"/>
          </ac:spMkLst>
        </pc:spChg>
      </pc:sldChg>
      <pc:sldChg chg="addSp delSp modSp">
        <pc:chgData name="Ryan Faulk" userId="f56b3ff0-c2f9-414a-a035-409f1eec0722" providerId="ADAL" clId="{45442FB3-2665-446C-939D-5E9A462DCCEF}" dt="2019-08-12T20:59:21.116" v="648" actId="14100"/>
        <pc:sldMkLst>
          <pc:docMk/>
          <pc:sldMk cId="140595045" sldId="268"/>
        </pc:sldMkLst>
        <pc:spChg chg="mod">
          <ac:chgData name="Ryan Faulk" userId="f56b3ff0-c2f9-414a-a035-409f1eec0722" providerId="ADAL" clId="{45442FB3-2665-446C-939D-5E9A462DCCEF}" dt="2019-08-12T18:42:41.588" v="646" actId="1076"/>
          <ac:spMkLst>
            <pc:docMk/>
            <pc:sldMk cId="140595045" sldId="268"/>
            <ac:spMk id="8" creationId="{5687D6BC-60B9-46B6-AFFB-C235E71C19A2}"/>
          </ac:spMkLst>
        </pc:spChg>
        <pc:spChg chg="mod">
          <ac:chgData name="Ryan Faulk" userId="f56b3ff0-c2f9-414a-a035-409f1eec0722" providerId="ADAL" clId="{45442FB3-2665-446C-939D-5E9A462DCCEF}" dt="2019-08-12T20:59:21.116" v="648" actId="14100"/>
          <ac:spMkLst>
            <pc:docMk/>
            <pc:sldMk cId="140595045" sldId="268"/>
            <ac:spMk id="12" creationId="{4DA8E8AE-67F2-4B65-B899-22755C5F2BC5}"/>
          </ac:spMkLst>
        </pc:spChg>
        <pc:picChg chg="add del mod">
          <ac:chgData name="Ryan Faulk" userId="f56b3ff0-c2f9-414a-a035-409f1eec0722" providerId="ADAL" clId="{45442FB3-2665-446C-939D-5E9A462DCCEF}" dt="2019-08-12T20:59:12.982" v="647" actId="478"/>
          <ac:picMkLst>
            <pc:docMk/>
            <pc:sldMk cId="140595045" sldId="268"/>
            <ac:picMk id="7" creationId="{373CD8EF-42B8-4855-96E2-CEA3E6309B4A}"/>
          </ac:picMkLst>
        </pc:picChg>
      </pc:sldChg>
      <pc:sldChg chg="modSp">
        <pc:chgData name="Ryan Faulk" userId="f56b3ff0-c2f9-414a-a035-409f1eec0722" providerId="ADAL" clId="{45442FB3-2665-446C-939D-5E9A462DCCEF}" dt="2019-08-12T22:46:08.091" v="764" actId="1076"/>
        <pc:sldMkLst>
          <pc:docMk/>
          <pc:sldMk cId="3909098317" sldId="269"/>
        </pc:sldMkLst>
        <pc:spChg chg="mod">
          <ac:chgData name="Ryan Faulk" userId="f56b3ff0-c2f9-414a-a035-409f1eec0722" providerId="ADAL" clId="{45442FB3-2665-446C-939D-5E9A462DCCEF}" dt="2019-08-12T22:45:55.515" v="761" actId="20577"/>
          <ac:spMkLst>
            <pc:docMk/>
            <pc:sldMk cId="3909098317" sldId="269"/>
            <ac:spMk id="8" creationId="{8A49236B-D6DA-4474-97BF-1CE6243C7C0E}"/>
          </ac:spMkLst>
        </pc:spChg>
        <pc:picChg chg="mod">
          <ac:chgData name="Ryan Faulk" userId="f56b3ff0-c2f9-414a-a035-409f1eec0722" providerId="ADAL" clId="{45442FB3-2665-446C-939D-5E9A462DCCEF}" dt="2019-08-12T22:45:59.687" v="762" actId="1076"/>
          <ac:picMkLst>
            <pc:docMk/>
            <pc:sldMk cId="3909098317" sldId="269"/>
            <ac:picMk id="3" creationId="{C605A1BA-A141-480D-ACE9-39E15C12E0B3}"/>
          </ac:picMkLst>
        </pc:picChg>
        <pc:picChg chg="mod">
          <ac:chgData name="Ryan Faulk" userId="f56b3ff0-c2f9-414a-a035-409f1eec0722" providerId="ADAL" clId="{45442FB3-2665-446C-939D-5E9A462DCCEF}" dt="2019-08-12T22:46:04.762" v="763" actId="1076"/>
          <ac:picMkLst>
            <pc:docMk/>
            <pc:sldMk cId="3909098317" sldId="269"/>
            <ac:picMk id="12" creationId="{89591585-2291-4568-915B-FFE343FF9549}"/>
          </ac:picMkLst>
        </pc:picChg>
        <pc:picChg chg="mod">
          <ac:chgData name="Ryan Faulk" userId="f56b3ff0-c2f9-414a-a035-409f1eec0722" providerId="ADAL" clId="{45442FB3-2665-446C-939D-5E9A462DCCEF}" dt="2019-08-12T22:46:08.091" v="764" actId="1076"/>
          <ac:picMkLst>
            <pc:docMk/>
            <pc:sldMk cId="3909098317" sldId="269"/>
            <ac:picMk id="14" creationId="{93A2FCAC-ACE2-4C3C-98B1-AE2CE2B22860}"/>
          </ac:picMkLst>
        </pc:picChg>
      </pc:sldChg>
      <pc:sldChg chg="addSp delSp modSp add setBg modAnim">
        <pc:chgData name="Ryan Faulk" userId="f56b3ff0-c2f9-414a-a035-409f1eec0722" providerId="ADAL" clId="{45442FB3-2665-446C-939D-5E9A462DCCEF}" dt="2019-08-09T18:19:49.387" v="9"/>
        <pc:sldMkLst>
          <pc:docMk/>
          <pc:sldMk cId="1083423400" sldId="273"/>
        </pc:sldMkLst>
        <pc:picChg chg="del">
          <ac:chgData name="Ryan Faulk" userId="f56b3ff0-c2f9-414a-a035-409f1eec0722" providerId="ADAL" clId="{45442FB3-2665-446C-939D-5E9A462DCCEF}" dt="2019-08-09T18:19:10.896" v="2" actId="478"/>
          <ac:picMkLst>
            <pc:docMk/>
            <pc:sldMk cId="1083423400" sldId="273"/>
            <ac:picMk id="4" creationId="{00000000-0000-0000-0000-000000000000}"/>
          </ac:picMkLst>
        </pc:picChg>
        <pc:picChg chg="add mod">
          <ac:chgData name="Ryan Faulk" userId="f56b3ff0-c2f9-414a-a035-409f1eec0722" providerId="ADAL" clId="{45442FB3-2665-446C-939D-5E9A462DCCEF}" dt="2019-08-09T18:19:21.374" v="4" actId="1076"/>
          <ac:picMkLst>
            <pc:docMk/>
            <pc:sldMk cId="1083423400" sldId="273"/>
            <ac:picMk id="5" creationId="{AB5B5BAF-7AF1-4A7B-A433-51502D535659}"/>
          </ac:picMkLst>
        </pc:picChg>
      </pc:sldChg>
      <pc:sldChg chg="modSp add ord">
        <pc:chgData name="Ryan Faulk" userId="f56b3ff0-c2f9-414a-a035-409f1eec0722" providerId="ADAL" clId="{45442FB3-2665-446C-939D-5E9A462DCCEF}" dt="2019-08-12T17:27:25.386" v="412"/>
        <pc:sldMkLst>
          <pc:docMk/>
          <pc:sldMk cId="1286472106" sldId="287"/>
        </pc:sldMkLst>
        <pc:spChg chg="mod">
          <ac:chgData name="Ryan Faulk" userId="f56b3ff0-c2f9-414a-a035-409f1eec0722" providerId="ADAL" clId="{45442FB3-2665-446C-939D-5E9A462DCCEF}" dt="2019-08-12T17:23:53.924" v="297" actId="14100"/>
          <ac:spMkLst>
            <pc:docMk/>
            <pc:sldMk cId="1286472106" sldId="287"/>
            <ac:spMk id="3" creationId="{AF3C052D-1132-4BC3-A4DB-C34EC67E6145}"/>
          </ac:spMkLst>
        </pc:spChg>
        <pc:spChg chg="mod">
          <ac:chgData name="Ryan Faulk" userId="f56b3ff0-c2f9-414a-a035-409f1eec0722" providerId="ADAL" clId="{45442FB3-2665-446C-939D-5E9A462DCCEF}" dt="2019-08-12T17:24:48.063" v="411" actId="313"/>
          <ac:spMkLst>
            <pc:docMk/>
            <pc:sldMk cId="1286472106" sldId="287"/>
            <ac:spMk id="4" creationId="{67AF70D8-FC38-4F9A-AA36-8E59C17C1306}"/>
          </ac:spMkLst>
        </pc:spChg>
      </pc:sldChg>
      <pc:sldChg chg="delSp modSp add delAnim modAnim">
        <pc:chgData name="Ryan Faulk" userId="f56b3ff0-c2f9-414a-a035-409f1eec0722" providerId="ADAL" clId="{45442FB3-2665-446C-939D-5E9A462DCCEF}" dt="2019-08-12T22:54:10.847" v="889"/>
        <pc:sldMkLst>
          <pc:docMk/>
          <pc:sldMk cId="3373074278" sldId="288"/>
        </pc:sldMkLst>
        <pc:spChg chg="mod">
          <ac:chgData name="Ryan Faulk" userId="f56b3ff0-c2f9-414a-a035-409f1eec0722" providerId="ADAL" clId="{45442FB3-2665-446C-939D-5E9A462DCCEF}" dt="2019-08-12T22:51:02.046" v="880" actId="20577"/>
          <ac:spMkLst>
            <pc:docMk/>
            <pc:sldMk cId="3373074278" sldId="288"/>
            <ac:spMk id="7" creationId="{54E036BD-EB05-4E2E-9CE7-1CF8C3A87B14}"/>
          </ac:spMkLst>
        </pc:spChg>
        <pc:spChg chg="mod">
          <ac:chgData name="Ryan Faulk" userId="f56b3ff0-c2f9-414a-a035-409f1eec0722" providerId="ADAL" clId="{45442FB3-2665-446C-939D-5E9A462DCCEF}" dt="2019-08-12T22:53:17.867" v="883" actId="313"/>
          <ac:spMkLst>
            <pc:docMk/>
            <pc:sldMk cId="3373074278" sldId="288"/>
            <ac:spMk id="8" creationId="{8A49236B-D6DA-4474-97BF-1CE6243C7C0E}"/>
          </ac:spMkLst>
        </pc:spChg>
        <pc:picChg chg="del">
          <ac:chgData name="Ryan Faulk" userId="f56b3ff0-c2f9-414a-a035-409f1eec0722" providerId="ADAL" clId="{45442FB3-2665-446C-939D-5E9A462DCCEF}" dt="2019-08-12T22:47:30.292" v="781" actId="478"/>
          <ac:picMkLst>
            <pc:docMk/>
            <pc:sldMk cId="3373074278" sldId="288"/>
            <ac:picMk id="3" creationId="{C605A1BA-A141-480D-ACE9-39E15C12E0B3}"/>
          </ac:picMkLst>
        </pc:picChg>
        <pc:picChg chg="del">
          <ac:chgData name="Ryan Faulk" userId="f56b3ff0-c2f9-414a-a035-409f1eec0722" providerId="ADAL" clId="{45442FB3-2665-446C-939D-5E9A462DCCEF}" dt="2019-08-12T22:47:31.167" v="782" actId="478"/>
          <ac:picMkLst>
            <pc:docMk/>
            <pc:sldMk cId="3373074278" sldId="288"/>
            <ac:picMk id="12" creationId="{89591585-2291-4568-915B-FFE343FF9549}"/>
          </ac:picMkLst>
        </pc:picChg>
        <pc:picChg chg="del">
          <ac:chgData name="Ryan Faulk" userId="f56b3ff0-c2f9-414a-a035-409f1eec0722" providerId="ADAL" clId="{45442FB3-2665-446C-939D-5E9A462DCCEF}" dt="2019-08-12T22:47:32.174" v="783" actId="478"/>
          <ac:picMkLst>
            <pc:docMk/>
            <pc:sldMk cId="3373074278" sldId="288"/>
            <ac:picMk id="14" creationId="{93A2FCAC-ACE2-4C3C-98B1-AE2CE2B2286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31" tIns="45716" rIns="91431" bIns="45716"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31" tIns="45716" rIns="91431" bIns="45716" rtlCol="0"/>
          <a:lstStyle>
            <a:lvl1pPr algn="r">
              <a:defRPr sz="1200"/>
            </a:lvl1pPr>
          </a:lstStyle>
          <a:p>
            <a:fld id="{2351657A-A256-4F08-8C21-62C2F5E09A35}" type="datetimeFigureOut">
              <a:rPr lang="en-US" smtClean="0"/>
              <a:t>8/20/2019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31" tIns="45716" rIns="91431" bIns="45716"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31" tIns="45716" rIns="91431" bIns="4571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2971800" cy="458787"/>
          </a:xfrm>
          <a:prstGeom prst="rect">
            <a:avLst/>
          </a:prstGeom>
        </p:spPr>
        <p:txBody>
          <a:bodyPr vert="horz" lIns="91431" tIns="45716" rIns="91431" bIns="4571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4"/>
            <a:ext cx="2971800" cy="458787"/>
          </a:xfrm>
          <a:prstGeom prst="rect">
            <a:avLst/>
          </a:prstGeom>
        </p:spPr>
        <p:txBody>
          <a:bodyPr vert="horz" lIns="91431" tIns="45716" rIns="91431" bIns="45716" rtlCol="0" anchor="b"/>
          <a:lstStyle>
            <a:lvl1pPr algn="r">
              <a:defRPr sz="1200"/>
            </a:lvl1pPr>
          </a:lstStyle>
          <a:p>
            <a:fld id="{12EF58B6-6CB1-4A88-9CC5-4698A7C1CF72}" type="slidenum">
              <a:rPr lang="en-US" smtClean="0"/>
              <a:t>‹#›</a:t>
            </a:fld>
            <a:endParaRPr lang="en-US" dirty="0"/>
          </a:p>
        </p:txBody>
      </p:sp>
    </p:spTree>
    <p:extLst>
      <p:ext uri="{BB962C8B-B14F-4D97-AF65-F5344CB8AC3E}">
        <p14:creationId xmlns:p14="http://schemas.microsoft.com/office/powerpoint/2010/main" val="1164964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1</a:t>
            </a:fld>
            <a:endParaRPr lang="en-US" dirty="0"/>
          </a:p>
        </p:txBody>
      </p:sp>
    </p:spTree>
    <p:extLst>
      <p:ext uri="{BB962C8B-B14F-4D97-AF65-F5344CB8AC3E}">
        <p14:creationId xmlns:p14="http://schemas.microsoft.com/office/powerpoint/2010/main" val="1701291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panose="05050102010706020507" pitchFamily="18" charset="2"/>
              <a:buNone/>
            </a:pPr>
            <a:endParaRPr lang="en-US" sz="1100"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12EF58B6-6CB1-4A88-9CC5-4698A7C1CF72}" type="slidenum">
              <a:rPr lang="en-US" smtClean="0"/>
              <a:t>10</a:t>
            </a:fld>
            <a:endParaRPr lang="en-US" dirty="0"/>
          </a:p>
        </p:txBody>
      </p:sp>
    </p:spTree>
    <p:extLst>
      <p:ext uri="{BB962C8B-B14F-4D97-AF65-F5344CB8AC3E}">
        <p14:creationId xmlns:p14="http://schemas.microsoft.com/office/powerpoint/2010/main" val="691556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11</a:t>
            </a:fld>
            <a:endParaRPr lang="en-US" dirty="0"/>
          </a:p>
        </p:txBody>
      </p:sp>
    </p:spTree>
    <p:extLst>
      <p:ext uri="{BB962C8B-B14F-4D97-AF65-F5344CB8AC3E}">
        <p14:creationId xmlns:p14="http://schemas.microsoft.com/office/powerpoint/2010/main" val="190643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12EF58B6-6CB1-4A88-9CC5-4698A7C1CF72}" type="slidenum">
              <a:rPr lang="en-US" smtClean="0"/>
              <a:t>12</a:t>
            </a:fld>
            <a:endParaRPr lang="en-US" dirty="0"/>
          </a:p>
        </p:txBody>
      </p:sp>
    </p:spTree>
    <p:extLst>
      <p:ext uri="{BB962C8B-B14F-4D97-AF65-F5344CB8AC3E}">
        <p14:creationId xmlns:p14="http://schemas.microsoft.com/office/powerpoint/2010/main" val="1517437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13</a:t>
            </a:fld>
            <a:endParaRPr lang="en-US" dirty="0"/>
          </a:p>
        </p:txBody>
      </p:sp>
    </p:spTree>
    <p:extLst>
      <p:ext uri="{BB962C8B-B14F-4D97-AF65-F5344CB8AC3E}">
        <p14:creationId xmlns:p14="http://schemas.microsoft.com/office/powerpoint/2010/main" val="4167592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91DBF-3C16-744A-8277-CD7AE8C3A102}" type="slidenum">
              <a:rPr lang="en-US" smtClean="0"/>
              <a:t>14</a:t>
            </a:fld>
            <a:endParaRPr lang="en-US"/>
          </a:p>
        </p:txBody>
      </p:sp>
    </p:spTree>
    <p:extLst>
      <p:ext uri="{BB962C8B-B14F-4D97-AF65-F5344CB8AC3E}">
        <p14:creationId xmlns:p14="http://schemas.microsoft.com/office/powerpoint/2010/main" val="3542827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2</a:t>
            </a:fld>
            <a:endParaRPr lang="en-US" dirty="0"/>
          </a:p>
        </p:txBody>
      </p:sp>
    </p:spTree>
    <p:extLst>
      <p:ext uri="{BB962C8B-B14F-4D97-AF65-F5344CB8AC3E}">
        <p14:creationId xmlns:p14="http://schemas.microsoft.com/office/powerpoint/2010/main" val="4033476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3</a:t>
            </a:fld>
            <a:endParaRPr lang="en-US" dirty="0"/>
          </a:p>
        </p:txBody>
      </p:sp>
    </p:spTree>
    <p:extLst>
      <p:ext uri="{BB962C8B-B14F-4D97-AF65-F5344CB8AC3E}">
        <p14:creationId xmlns:p14="http://schemas.microsoft.com/office/powerpoint/2010/main" val="3261034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endParaRPr lang="en-US"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pPr>
            <a:endParaRPr lang="en-US" sz="1100" dirty="0">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4</a:t>
            </a:fld>
            <a:endParaRPr lang="en-US" dirty="0"/>
          </a:p>
        </p:txBody>
      </p:sp>
    </p:spTree>
    <p:extLst>
      <p:ext uri="{BB962C8B-B14F-4D97-AF65-F5344CB8AC3E}">
        <p14:creationId xmlns:p14="http://schemas.microsoft.com/office/powerpoint/2010/main" val="1113152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endParaRPr lang="en-US"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pPr>
            <a:endParaRPr lang="en-US" sz="1100" dirty="0">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5</a:t>
            </a:fld>
            <a:endParaRPr lang="en-US" dirty="0"/>
          </a:p>
        </p:txBody>
      </p:sp>
    </p:spTree>
    <p:extLst>
      <p:ext uri="{BB962C8B-B14F-4D97-AF65-F5344CB8AC3E}">
        <p14:creationId xmlns:p14="http://schemas.microsoft.com/office/powerpoint/2010/main" val="1403235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 </a:t>
            </a:r>
            <a:endParaRPr lang="en-US" dirty="0"/>
          </a:p>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6</a:t>
            </a:fld>
            <a:endParaRPr lang="en-US" dirty="0"/>
          </a:p>
        </p:txBody>
      </p:sp>
    </p:spTree>
    <p:extLst>
      <p:ext uri="{BB962C8B-B14F-4D97-AF65-F5344CB8AC3E}">
        <p14:creationId xmlns:p14="http://schemas.microsoft.com/office/powerpoint/2010/main" val="20503605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EF58B6-6CB1-4A88-9CC5-4698A7C1CF72}" type="slidenum">
              <a:rPr lang="en-US" smtClean="0"/>
              <a:t>7</a:t>
            </a:fld>
            <a:endParaRPr lang="en-US" dirty="0"/>
          </a:p>
        </p:txBody>
      </p:sp>
    </p:spTree>
    <p:extLst>
      <p:ext uri="{BB962C8B-B14F-4D97-AF65-F5344CB8AC3E}">
        <p14:creationId xmlns:p14="http://schemas.microsoft.com/office/powerpoint/2010/main" val="2261622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12EF58B6-6CB1-4A88-9CC5-4698A7C1CF72}" type="slidenum">
              <a:rPr lang="en-US" smtClean="0"/>
              <a:t>8</a:t>
            </a:fld>
            <a:endParaRPr lang="en-US" dirty="0"/>
          </a:p>
        </p:txBody>
      </p:sp>
    </p:spTree>
    <p:extLst>
      <p:ext uri="{BB962C8B-B14F-4D97-AF65-F5344CB8AC3E}">
        <p14:creationId xmlns:p14="http://schemas.microsoft.com/office/powerpoint/2010/main" val="3427523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panose="05050102010706020507" pitchFamily="18" charset="2"/>
              <a:buNone/>
            </a:pPr>
            <a:endParaRPr lang="en-US" sz="1100"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12EF58B6-6CB1-4A88-9CC5-4698A7C1CF72}" type="slidenum">
              <a:rPr lang="en-US" smtClean="0"/>
              <a:t>9</a:t>
            </a:fld>
            <a:endParaRPr lang="en-US" dirty="0"/>
          </a:p>
        </p:txBody>
      </p:sp>
    </p:spTree>
    <p:extLst>
      <p:ext uri="{BB962C8B-B14F-4D97-AF65-F5344CB8AC3E}">
        <p14:creationId xmlns:p14="http://schemas.microsoft.com/office/powerpoint/2010/main" val="1297846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8/20/2019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718485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8/20/2019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59298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F697FE-D585-4674-9271-8B8B417C3A5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29591" y="5767743"/>
            <a:ext cx="1626937" cy="415773"/>
          </a:xfrm>
          <a:prstGeom prst="rect">
            <a:avLst/>
          </a:prstGeom>
        </p:spPr>
      </p:pic>
    </p:spTree>
    <p:extLst>
      <p:ext uri="{BB962C8B-B14F-4D97-AF65-F5344CB8AC3E}">
        <p14:creationId xmlns:p14="http://schemas.microsoft.com/office/powerpoint/2010/main" val="403320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asic Slide, No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F207D-5CA0-4B7D-AF1E-240F4306B03D}"/>
              </a:ext>
            </a:extLst>
          </p:cNvPr>
          <p:cNvSpPr>
            <a:spLocks noGrp="1"/>
          </p:cNvSpPr>
          <p:nvPr>
            <p:ph type="title" hasCustomPrompt="1"/>
          </p:nvPr>
        </p:nvSpPr>
        <p:spPr>
          <a:xfrm>
            <a:off x="509016" y="1230757"/>
            <a:ext cx="1117396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dirty="0"/>
              <a:t>Title</a:t>
            </a:r>
          </a:p>
        </p:txBody>
      </p:sp>
      <p:sp>
        <p:nvSpPr>
          <p:cNvPr id="5" name="Text Placeholder 4">
            <a:extLst>
              <a:ext uri="{FF2B5EF4-FFF2-40B4-BE49-F238E27FC236}">
                <a16:creationId xmlns:a16="http://schemas.microsoft.com/office/drawing/2014/main" id="{D0F38485-6F1D-4528-BCEF-4715C4DC6219}"/>
              </a:ext>
            </a:extLst>
          </p:cNvPr>
          <p:cNvSpPr>
            <a:spLocks noGrp="1"/>
          </p:cNvSpPr>
          <p:nvPr>
            <p:ph type="body" sz="quarter" idx="10" hasCustomPrompt="1"/>
          </p:nvPr>
        </p:nvSpPr>
        <p:spPr>
          <a:xfrm>
            <a:off x="510159" y="2535936"/>
            <a:ext cx="11172825"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dirty="0"/>
              <a:t>Body text</a:t>
            </a:r>
          </a:p>
        </p:txBody>
      </p:sp>
    </p:spTree>
    <p:extLst>
      <p:ext uri="{BB962C8B-B14F-4D97-AF65-F5344CB8AC3E}">
        <p14:creationId xmlns:p14="http://schemas.microsoft.com/office/powerpoint/2010/main" val="24135242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with Tex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F66ED00-7392-4A44-B5C7-2C10CE81A7DC}"/>
              </a:ext>
            </a:extLst>
          </p:cNvPr>
          <p:cNvSpPr>
            <a:spLocks noGrp="1"/>
          </p:cNvSpPr>
          <p:nvPr>
            <p:ph type="pic" sz="quarter" idx="10"/>
          </p:nvPr>
        </p:nvSpPr>
        <p:spPr>
          <a:xfrm>
            <a:off x="293370" y="1230756"/>
            <a:ext cx="3693414" cy="4999355"/>
          </a:xfrm>
          <a:prstGeom prst="rect">
            <a:avLst/>
          </a:prstGeom>
        </p:spPr>
        <p:txBody>
          <a:bodyPr/>
          <a:lstStyle/>
          <a:p>
            <a:r>
              <a:rPr lang="en-US"/>
              <a:t>Drag picture to placeholder or click icon to add</a:t>
            </a:r>
            <a:endParaRPr lang="en-US" dirty="0"/>
          </a:p>
        </p:txBody>
      </p:sp>
      <p:sp>
        <p:nvSpPr>
          <p:cNvPr id="6" name="Title 1">
            <a:extLst>
              <a:ext uri="{FF2B5EF4-FFF2-40B4-BE49-F238E27FC236}">
                <a16:creationId xmlns:a16="http://schemas.microsoft.com/office/drawing/2014/main" id="{3199414F-7B6C-450B-9863-7626181BCE75}"/>
              </a:ext>
            </a:extLst>
          </p:cNvPr>
          <p:cNvSpPr>
            <a:spLocks noGrp="1"/>
          </p:cNvSpPr>
          <p:nvPr>
            <p:ph type="title" hasCustomPrompt="1"/>
          </p:nvPr>
        </p:nvSpPr>
        <p:spPr>
          <a:xfrm>
            <a:off x="4181856" y="1230757"/>
            <a:ext cx="7501128"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dirty="0"/>
              <a:t>Photo</a:t>
            </a:r>
          </a:p>
        </p:txBody>
      </p:sp>
      <p:sp>
        <p:nvSpPr>
          <p:cNvPr id="3" name="Text Placeholder 2">
            <a:extLst>
              <a:ext uri="{FF2B5EF4-FFF2-40B4-BE49-F238E27FC236}">
                <a16:creationId xmlns:a16="http://schemas.microsoft.com/office/drawing/2014/main" id="{19691A6C-2B9C-4818-BB08-770B4957E8F2}"/>
              </a:ext>
            </a:extLst>
          </p:cNvPr>
          <p:cNvSpPr>
            <a:spLocks noGrp="1"/>
          </p:cNvSpPr>
          <p:nvPr>
            <p:ph type="body" sz="quarter" idx="11" hasCustomPrompt="1"/>
          </p:nvPr>
        </p:nvSpPr>
        <p:spPr>
          <a:xfrm>
            <a:off x="4182046" y="2554703"/>
            <a:ext cx="7500938" cy="3176587"/>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dirty="0"/>
              <a:t>Body text</a:t>
            </a:r>
          </a:p>
        </p:txBody>
      </p:sp>
    </p:spTree>
    <p:extLst>
      <p:ext uri="{BB962C8B-B14F-4D97-AF65-F5344CB8AC3E}">
        <p14:creationId xmlns:p14="http://schemas.microsoft.com/office/powerpoint/2010/main" val="29141850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Photos with Tex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E375AA0-B040-403B-A33F-D4E5A51DDFEF}"/>
              </a:ext>
            </a:extLst>
          </p:cNvPr>
          <p:cNvSpPr>
            <a:spLocks noGrp="1"/>
          </p:cNvSpPr>
          <p:nvPr>
            <p:ph type="title" hasCustomPrompt="1"/>
          </p:nvPr>
        </p:nvSpPr>
        <p:spPr>
          <a:xfrm>
            <a:off x="6096000" y="1230757"/>
            <a:ext cx="5586984" cy="1305179"/>
          </a:xfrm>
          <a:prstGeom prst="rect">
            <a:avLst/>
          </a:prstGeom>
        </p:spPr>
        <p:txBody>
          <a:bodyPr/>
          <a:lstStyle>
            <a:lvl1pPr>
              <a:defRPr sz="4000" b="1">
                <a:latin typeface="Arial" panose="020B0604020202020204" pitchFamily="34" charset="0"/>
                <a:cs typeface="Arial" panose="020B0604020202020204" pitchFamily="34" charset="0"/>
              </a:defRPr>
            </a:lvl1pPr>
          </a:lstStyle>
          <a:p>
            <a:r>
              <a:rPr lang="en-US" dirty="0"/>
              <a:t>Multiple Photos</a:t>
            </a:r>
          </a:p>
        </p:txBody>
      </p:sp>
      <p:sp>
        <p:nvSpPr>
          <p:cNvPr id="5" name="Picture Placeholder 4">
            <a:extLst>
              <a:ext uri="{FF2B5EF4-FFF2-40B4-BE49-F238E27FC236}">
                <a16:creationId xmlns:a16="http://schemas.microsoft.com/office/drawing/2014/main" id="{D8271546-B103-4E40-97E7-26A23A4DC93C}"/>
              </a:ext>
            </a:extLst>
          </p:cNvPr>
          <p:cNvSpPr>
            <a:spLocks noGrp="1"/>
          </p:cNvSpPr>
          <p:nvPr>
            <p:ph type="pic" sz="quarter" idx="10"/>
          </p:nvPr>
        </p:nvSpPr>
        <p:spPr>
          <a:xfrm>
            <a:off x="244602" y="1230757"/>
            <a:ext cx="2562796" cy="2485123"/>
          </a:xfrm>
          <a:prstGeom prst="rect">
            <a:avLst/>
          </a:prstGeom>
        </p:spPr>
        <p:txBody>
          <a:bodyPr/>
          <a:lstStyle/>
          <a:p>
            <a:r>
              <a:rPr lang="en-US"/>
              <a:t>Drag picture to placeholder or click icon to add</a:t>
            </a:r>
            <a:endParaRPr lang="en-US" dirty="0"/>
          </a:p>
        </p:txBody>
      </p:sp>
      <p:sp>
        <p:nvSpPr>
          <p:cNvPr id="12" name="Picture Placeholder 4">
            <a:extLst>
              <a:ext uri="{FF2B5EF4-FFF2-40B4-BE49-F238E27FC236}">
                <a16:creationId xmlns:a16="http://schemas.microsoft.com/office/drawing/2014/main" id="{25F0023C-4E1B-4847-ABBC-986088FB2FD2}"/>
              </a:ext>
            </a:extLst>
          </p:cNvPr>
          <p:cNvSpPr>
            <a:spLocks noGrp="1"/>
          </p:cNvSpPr>
          <p:nvPr>
            <p:ph type="pic" sz="quarter" idx="11"/>
          </p:nvPr>
        </p:nvSpPr>
        <p:spPr>
          <a:xfrm>
            <a:off x="2945130" y="1230757"/>
            <a:ext cx="2562796" cy="2485123"/>
          </a:xfrm>
          <a:prstGeom prst="rect">
            <a:avLst/>
          </a:prstGeom>
        </p:spPr>
        <p:txBody>
          <a:bodyPr/>
          <a:lstStyle/>
          <a:p>
            <a:r>
              <a:rPr lang="en-US"/>
              <a:t>Drag picture to placeholder or click icon to add</a:t>
            </a:r>
            <a:endParaRPr lang="en-US" dirty="0"/>
          </a:p>
        </p:txBody>
      </p:sp>
      <p:sp>
        <p:nvSpPr>
          <p:cNvPr id="13" name="Picture Placeholder 4">
            <a:extLst>
              <a:ext uri="{FF2B5EF4-FFF2-40B4-BE49-F238E27FC236}">
                <a16:creationId xmlns:a16="http://schemas.microsoft.com/office/drawing/2014/main" id="{0D340ACB-45E6-4B71-9BE4-3282A9EBCB77}"/>
              </a:ext>
            </a:extLst>
          </p:cNvPr>
          <p:cNvSpPr>
            <a:spLocks noGrp="1"/>
          </p:cNvSpPr>
          <p:nvPr>
            <p:ph type="pic" sz="quarter" idx="12"/>
          </p:nvPr>
        </p:nvSpPr>
        <p:spPr>
          <a:xfrm>
            <a:off x="244602" y="3858133"/>
            <a:ext cx="2562796" cy="2485123"/>
          </a:xfrm>
          <a:prstGeom prst="rect">
            <a:avLst/>
          </a:prstGeom>
        </p:spPr>
        <p:txBody>
          <a:bodyPr/>
          <a:lstStyle/>
          <a:p>
            <a:r>
              <a:rPr lang="en-US"/>
              <a:t>Drag picture to placeholder or click icon to add</a:t>
            </a:r>
            <a:endParaRPr lang="en-US" dirty="0"/>
          </a:p>
        </p:txBody>
      </p:sp>
      <p:sp>
        <p:nvSpPr>
          <p:cNvPr id="14" name="Picture Placeholder 4">
            <a:extLst>
              <a:ext uri="{FF2B5EF4-FFF2-40B4-BE49-F238E27FC236}">
                <a16:creationId xmlns:a16="http://schemas.microsoft.com/office/drawing/2014/main" id="{A54C02EF-CA62-478C-8ABF-44A145B88FCE}"/>
              </a:ext>
            </a:extLst>
          </p:cNvPr>
          <p:cNvSpPr>
            <a:spLocks noGrp="1"/>
          </p:cNvSpPr>
          <p:nvPr>
            <p:ph type="pic" sz="quarter" idx="13"/>
          </p:nvPr>
        </p:nvSpPr>
        <p:spPr>
          <a:xfrm>
            <a:off x="2945130" y="3858132"/>
            <a:ext cx="2562796" cy="2485123"/>
          </a:xfrm>
          <a:prstGeom prst="rect">
            <a:avLst/>
          </a:prstGeom>
        </p:spPr>
        <p:txBody>
          <a:bodyPr/>
          <a:lstStyle/>
          <a:p>
            <a:r>
              <a:rPr lang="en-US"/>
              <a:t>Drag picture to placeholder or click icon to add</a:t>
            </a:r>
            <a:endParaRPr lang="en-US" dirty="0"/>
          </a:p>
        </p:txBody>
      </p:sp>
      <p:sp>
        <p:nvSpPr>
          <p:cNvPr id="6" name="Text Placeholder 5">
            <a:extLst>
              <a:ext uri="{FF2B5EF4-FFF2-40B4-BE49-F238E27FC236}">
                <a16:creationId xmlns:a16="http://schemas.microsoft.com/office/drawing/2014/main" id="{52B8DB33-9054-45CA-A2E4-4C43A52B116A}"/>
              </a:ext>
            </a:extLst>
          </p:cNvPr>
          <p:cNvSpPr>
            <a:spLocks noGrp="1"/>
          </p:cNvSpPr>
          <p:nvPr>
            <p:ph type="body" sz="quarter" idx="14" hasCustomPrompt="1"/>
          </p:nvPr>
        </p:nvSpPr>
        <p:spPr>
          <a:xfrm>
            <a:off x="6096000" y="2535936"/>
            <a:ext cx="5586413" cy="3167062"/>
          </a:xfrm>
          <a:prstGeom prst="rect">
            <a:avLst/>
          </a:prstGeom>
        </p:spPr>
        <p:txBody>
          <a:bodyPr/>
          <a:lstStyle>
            <a:lvl1pPr>
              <a:defRPr sz="2400">
                <a:latin typeface="Arial" panose="020B0604020202020204" pitchFamily="34" charset="0"/>
                <a:cs typeface="Arial" panose="020B0604020202020204" pitchFamily="34" charset="0"/>
              </a:defRPr>
            </a:lvl1pPr>
          </a:lstStyle>
          <a:p>
            <a:pPr lvl="0"/>
            <a:r>
              <a:rPr lang="en-US" dirty="0"/>
              <a:t>Body text</a:t>
            </a:r>
          </a:p>
        </p:txBody>
      </p:sp>
    </p:spTree>
    <p:extLst>
      <p:ext uri="{BB962C8B-B14F-4D97-AF65-F5344CB8AC3E}">
        <p14:creationId xmlns:p14="http://schemas.microsoft.com/office/powerpoint/2010/main" val="4171417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no tex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B822D852-4CBB-426C-B5EC-61D3CD663114}"/>
              </a:ext>
            </a:extLst>
          </p:cNvPr>
          <p:cNvSpPr>
            <a:spLocks noGrp="1"/>
          </p:cNvSpPr>
          <p:nvPr>
            <p:ph type="pic" sz="quarter" idx="10"/>
          </p:nvPr>
        </p:nvSpPr>
        <p:spPr>
          <a:xfrm>
            <a:off x="1761807" y="1342862"/>
            <a:ext cx="8668385" cy="4172276"/>
          </a:xfrm>
          <a:prstGeom prst="rect">
            <a:avLst/>
          </a:prstGeom>
        </p:spPr>
        <p:txBody>
          <a:bodyPr/>
          <a:lstStyle/>
          <a:p>
            <a:r>
              <a:rPr lang="en-US"/>
              <a:t>Drag picture to placeholder or click icon to add</a:t>
            </a:r>
          </a:p>
        </p:txBody>
      </p:sp>
    </p:spTree>
    <p:extLst>
      <p:ext uri="{BB962C8B-B14F-4D97-AF65-F5344CB8AC3E}">
        <p14:creationId xmlns:p14="http://schemas.microsoft.com/office/powerpoint/2010/main" val="955312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8/20/2019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68290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8/20/2019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850545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8/20/2019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718596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8/20/2019</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2701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8/20/2019</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8193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8/20/2019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311602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8/20/2019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7853110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46CE7D5-CF57-46EF-B807-FDD0502418D4}" type="datetimeFigureOut">
              <a:rPr lang="en-US" smtClean="0"/>
              <a:t>8/20/2019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87041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B40BC1E-B64C-49D2-B146-45828FFE0F77}"/>
              </a:ext>
            </a:extLst>
          </p:cNvPr>
          <p:cNvGrpSpPr/>
          <p:nvPr/>
        </p:nvGrpSpPr>
        <p:grpSpPr>
          <a:xfrm>
            <a:off x="0" y="1"/>
            <a:ext cx="12192000" cy="6869428"/>
            <a:chOff x="0" y="1"/>
            <a:chExt cx="12192000" cy="6869428"/>
          </a:xfrm>
        </p:grpSpPr>
        <p:grpSp>
          <p:nvGrpSpPr>
            <p:cNvPr id="8" name="Group 7">
              <a:extLst>
                <a:ext uri="{FF2B5EF4-FFF2-40B4-BE49-F238E27FC236}">
                  <a16:creationId xmlns:a16="http://schemas.microsoft.com/office/drawing/2014/main" id="{82D1E54F-4B67-47C2-ABE9-29362A91C746}"/>
                </a:ext>
              </a:extLst>
            </p:cNvPr>
            <p:cNvGrpSpPr/>
            <p:nvPr/>
          </p:nvGrpSpPr>
          <p:grpSpPr>
            <a:xfrm>
              <a:off x="0" y="1"/>
              <a:ext cx="12192000" cy="428624"/>
              <a:chOff x="0" y="1"/>
              <a:chExt cx="12192000" cy="428624"/>
            </a:xfrm>
          </p:grpSpPr>
          <p:sp>
            <p:nvSpPr>
              <p:cNvPr id="15" name="Rectangle 14">
                <a:extLst>
                  <a:ext uri="{FF2B5EF4-FFF2-40B4-BE49-F238E27FC236}">
                    <a16:creationId xmlns:a16="http://schemas.microsoft.com/office/drawing/2014/main" id="{0F3DFDB6-06FA-4078-8CE5-D3A59853142F}"/>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B7E5780-938E-40E3-B37C-2B25BA28359B}"/>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459E71A-D1FD-4A8F-AA6A-76B4C27DF9C3}"/>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BB89B96-40C4-45D4-A985-C14FF6BB4F29}"/>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C4223E66-210A-4AC4-8E30-6A4D03124824}"/>
                </a:ext>
              </a:extLst>
            </p:cNvPr>
            <p:cNvPicPr>
              <a:picLocks noChangeAspect="1"/>
            </p:cNvPicPr>
            <p:nvPr/>
          </p:nvPicPr>
          <p:blipFill>
            <a:blip r:embed="rId17">
              <a:clrChange>
                <a:clrFrom>
                  <a:srgbClr val="FFFFFF"/>
                </a:clrFrom>
                <a:clrTo>
                  <a:srgbClr val="FFFFFF">
                    <a:alpha val="0"/>
                  </a:srgbClr>
                </a:clrTo>
              </a:clrChange>
            </a:blip>
            <a:stretch>
              <a:fillRect/>
            </a:stretch>
          </p:blipFill>
          <p:spPr>
            <a:xfrm>
              <a:off x="3135630" y="537209"/>
              <a:ext cx="5920740" cy="539559"/>
            </a:xfrm>
            <a:prstGeom prst="rect">
              <a:avLst/>
            </a:prstGeom>
          </p:spPr>
        </p:pic>
        <p:grpSp>
          <p:nvGrpSpPr>
            <p:cNvPr id="10" name="Group 9">
              <a:extLst>
                <a:ext uri="{FF2B5EF4-FFF2-40B4-BE49-F238E27FC236}">
                  <a16:creationId xmlns:a16="http://schemas.microsoft.com/office/drawing/2014/main" id="{22006DA2-0B6F-4B23-8F42-F753F857750E}"/>
                </a:ext>
              </a:extLst>
            </p:cNvPr>
            <p:cNvGrpSpPr/>
            <p:nvPr/>
          </p:nvGrpSpPr>
          <p:grpSpPr>
            <a:xfrm flipV="1">
              <a:off x="0" y="6410324"/>
              <a:ext cx="12192000" cy="459105"/>
              <a:chOff x="0" y="1"/>
              <a:chExt cx="12192000" cy="428624"/>
            </a:xfrm>
          </p:grpSpPr>
          <p:sp>
            <p:nvSpPr>
              <p:cNvPr id="11" name="Rectangle 10">
                <a:extLst>
                  <a:ext uri="{FF2B5EF4-FFF2-40B4-BE49-F238E27FC236}">
                    <a16:creationId xmlns:a16="http://schemas.microsoft.com/office/drawing/2014/main" id="{78917AE9-1931-4A51-A3B7-B2D370F1D75D}"/>
                  </a:ext>
                </a:extLst>
              </p:cNvPr>
              <p:cNvSpPr/>
              <p:nvPr/>
            </p:nvSpPr>
            <p:spPr>
              <a:xfrm>
                <a:off x="0" y="108586"/>
                <a:ext cx="12192000" cy="320039"/>
              </a:xfrm>
              <a:prstGeom prst="rect">
                <a:avLst/>
              </a:prstGeom>
              <a:solidFill>
                <a:srgbClr val="9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228F68-AD92-43BC-BD03-1541BCAB5D73}"/>
                  </a:ext>
                </a:extLst>
              </p:cNvPr>
              <p:cNvSpPr/>
              <p:nvPr/>
            </p:nvSpPr>
            <p:spPr>
              <a:xfrm>
                <a:off x="0" y="1"/>
                <a:ext cx="12192000" cy="320039"/>
              </a:xfrm>
              <a:prstGeom prst="rect">
                <a:avLst/>
              </a:prstGeom>
              <a:solidFill>
                <a:srgbClr val="1DA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481718B-D045-43B1-954A-15DD489DB0A5}"/>
                  </a:ext>
                </a:extLst>
              </p:cNvPr>
              <p:cNvSpPr/>
              <p:nvPr/>
            </p:nvSpPr>
            <p:spPr>
              <a:xfrm>
                <a:off x="0" y="2"/>
                <a:ext cx="12192000" cy="217168"/>
              </a:xfrm>
              <a:prstGeom prst="rect">
                <a:avLst/>
              </a:prstGeom>
              <a:solidFill>
                <a:srgbClr val="009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3E14E0F-E3AE-4816-913B-4324A8E0D06D}"/>
                  </a:ext>
                </a:extLst>
              </p:cNvPr>
              <p:cNvSpPr/>
              <p:nvPr/>
            </p:nvSpPr>
            <p:spPr>
              <a:xfrm>
                <a:off x="0" y="1"/>
                <a:ext cx="12192000" cy="114299"/>
              </a:xfrm>
              <a:prstGeom prst="rect">
                <a:avLst/>
              </a:prstGeom>
              <a:solidFill>
                <a:srgbClr val="0077C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Picture 2">
            <a:extLst>
              <a:ext uri="{FF2B5EF4-FFF2-40B4-BE49-F238E27FC236}">
                <a16:creationId xmlns:a16="http://schemas.microsoft.com/office/drawing/2014/main" id="{8594C6C0-C6E3-403C-96F8-DA28D0D7F96B}"/>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0465806" y="5779125"/>
            <a:ext cx="1471942" cy="376163"/>
          </a:xfrm>
          <a:prstGeom prst="rect">
            <a:avLst/>
          </a:prstGeom>
        </p:spPr>
      </p:pic>
    </p:spTree>
    <p:extLst>
      <p:ext uri="{BB962C8B-B14F-4D97-AF65-F5344CB8AC3E}">
        <p14:creationId xmlns:p14="http://schemas.microsoft.com/office/powerpoint/2010/main" val="2243060772"/>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01 - Come To The Table (1)">
            <a:hlinkClick r:id="" action="ppaction://media"/>
            <a:extLst>
              <a:ext uri="{FF2B5EF4-FFF2-40B4-BE49-F238E27FC236}">
                <a16:creationId xmlns:a16="http://schemas.microsoft.com/office/drawing/2014/main" id="{1C2BBFAC-6BCF-440A-AF97-D3C5E53CAF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564678" y="5479943"/>
            <a:ext cx="609600" cy="609600"/>
          </a:xfrm>
          <a:prstGeom prst="rect">
            <a:avLst/>
          </a:prstGeom>
        </p:spPr>
      </p:pic>
      <p:sp>
        <p:nvSpPr>
          <p:cNvPr id="3" name="Rectangle 2">
            <a:extLst>
              <a:ext uri="{FF2B5EF4-FFF2-40B4-BE49-F238E27FC236}">
                <a16:creationId xmlns:a16="http://schemas.microsoft.com/office/drawing/2014/main" id="{440ABAC8-EBB0-43ED-893A-6A832BE224F0}"/>
              </a:ext>
            </a:extLst>
          </p:cNvPr>
          <p:cNvSpPr/>
          <p:nvPr/>
        </p:nvSpPr>
        <p:spPr>
          <a:xfrm>
            <a:off x="356461" y="1100380"/>
            <a:ext cx="11530739" cy="3967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screenshot of a cell phone&#10;&#10;Description automatically generated">
            <a:extLst>
              <a:ext uri="{FF2B5EF4-FFF2-40B4-BE49-F238E27FC236}">
                <a16:creationId xmlns:a16="http://schemas.microsoft.com/office/drawing/2014/main" id="{8466B912-55F5-4DC8-B180-092388EC35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1191" y="962177"/>
            <a:ext cx="5644586" cy="4924901"/>
          </a:xfrm>
          <a:prstGeom prst="rect">
            <a:avLst/>
          </a:prstGeom>
        </p:spPr>
      </p:pic>
    </p:spTree>
    <p:extLst>
      <p:ext uri="{BB962C8B-B14F-4D97-AF65-F5344CB8AC3E}">
        <p14:creationId xmlns:p14="http://schemas.microsoft.com/office/powerpoint/2010/main" val="45394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88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CD2FFC-272C-46B0-A4DA-7D1509C89849}"/>
              </a:ext>
            </a:extLst>
          </p:cNvPr>
          <p:cNvSpPr>
            <a:spLocks noGrp="1"/>
          </p:cNvSpPr>
          <p:nvPr>
            <p:ph type="title"/>
          </p:nvPr>
        </p:nvSpPr>
        <p:spPr>
          <a:xfrm>
            <a:off x="265176" y="1481328"/>
            <a:ext cx="11416617" cy="1305179"/>
          </a:xfrm>
        </p:spPr>
        <p:txBody>
          <a:bodyPr/>
          <a:lstStyle/>
          <a:p>
            <a:r>
              <a:rPr lang="en-US" dirty="0"/>
              <a:t>Creating Authentic Community</a:t>
            </a:r>
          </a:p>
        </p:txBody>
      </p:sp>
      <p:sp>
        <p:nvSpPr>
          <p:cNvPr id="4" name="Text Placeholder 3">
            <a:extLst>
              <a:ext uri="{FF2B5EF4-FFF2-40B4-BE49-F238E27FC236}">
                <a16:creationId xmlns:a16="http://schemas.microsoft.com/office/drawing/2014/main" id="{73F2AB2D-EF96-4BDF-A6AB-90E8E8D1199E}"/>
              </a:ext>
            </a:extLst>
          </p:cNvPr>
          <p:cNvSpPr>
            <a:spLocks noGrp="1"/>
          </p:cNvSpPr>
          <p:nvPr>
            <p:ph type="body" sz="quarter" idx="11"/>
          </p:nvPr>
        </p:nvSpPr>
        <p:spPr>
          <a:xfrm>
            <a:off x="266462" y="2222618"/>
            <a:ext cx="6420088" cy="3176587"/>
          </a:xfrm>
        </p:spPr>
        <p:txBody>
          <a:bodyPr/>
          <a:lstStyle/>
          <a:p>
            <a:r>
              <a:rPr lang="en-US" sz="3400" dirty="0"/>
              <a:t>Remove physical and social barriers.</a:t>
            </a:r>
          </a:p>
          <a:p>
            <a:r>
              <a:rPr lang="en-US" sz="3400" dirty="0"/>
              <a:t>Create opportunities for long-term friendships.</a:t>
            </a:r>
          </a:p>
          <a:p>
            <a:r>
              <a:rPr lang="en-US" sz="3400" dirty="0"/>
              <a:t>Help people with disabilities find a mentor.</a:t>
            </a:r>
          </a:p>
        </p:txBody>
      </p:sp>
      <p:pic>
        <p:nvPicPr>
          <p:cNvPr id="6146" name="Picture 2" descr="https://eastus21-mediap.svc.ms/transform/thumbnail?provider=spo&amp;inputFormat=jpg&amp;cs=fFNQTw&amp;docid=https%3A%2F%2Fjoniandfriends.sharepoint.com%3A443%2F_api%2Fv2.0%2Fdrives%2Fb!_lh3gVoV_kydbFZ3HE0i2afkzsnvWn1Fo8FYb_X63e-ZAThCtZ9dRpm22hqytTMR%2Fitems%2F01ORFILFDBMHI3O4U6GFEIV3MHGPWBVJU4%3Fversion%3DPublished&amp;access_token=eyJ0eXAiOiJKV1QiLCJhbGciOiJub25lIn0.eyJhdWQiOiIwMDAwMDAwMy0wMDAwLTBmZjEtY2UwMC0wMDAwMDAwMDAwMDAvam9uaWFuZGZyaWVuZHMuc2hhcmVwb2ludC5jb21AYmEyYTMyZTQtNzNhNS00YTJkLTlmYmItODBjN2MzZjUwOGMzIiwiaXNzIjoiMDAwMDAwMDMtMDAwMC0wZmYxLWNlMDAtMDAwMDAwMDAwMDAwIiwibmJmIjoiMTU2NTMwMTA5NiIsImV4cCI6IjE1NjUzMjI2OTYiLCJlbmRwb2ludHVybCI6Ilh0WjExTWxBQkhPU2J5eVBCVkVCckxVOGhFaEFKQnhpdDNmbHV4VVF4Y0U9IiwiZW5kcG9pbnR1cmxMZW5ndGgiOiIxMjEiLCJpc2xvb3BiYWNrIjoiVHJ1ZSIsImNpZCI6Ik5ERTFObVk0T1dVdE5qQTBaaTA1TURBd0xXSmlaakl0WW1VMU16RXhaVEJtTjJFMyIsInZlciI6Imhhc2hlZHByb29mdG9rZW4iLCJzaXRlaWQiOiJPREUzTnpVNFptVXRNVFUxWVMwMFkyWmxMVGxrTm1NdE5UWTNOekZqTkdReU1tUTUiLCJuYW1laWQiOiIwIy5mfG1lbWJlcnNoaXB8cmZhdWxrQGpvbmlhbmRmcmllbmRzLm9yZyIsIm5paSI6Im1pY3Jvc29mdC5zaGFyZXBvaW50IiwiaXN1c2VyIjoidHJ1ZSIsImNhY2hla2V5IjoiMGguZnxtZW1iZXJzaGlwfDEwMDMwMDAwYWUwZDc5Y2ZAbGl2ZS5jb20iLCJ0dCI6IjAiLCJ1c2VQZXJzaXN0ZW50Q29va2llIjoiMiJ9.TWZ6aittZ0lMTGIwT1BmUEdmb2VqaU9xeEc4SGF3UENIdmtlR2FaRXdROD0&amp;encodeFailures=1&amp;srcWidth=&amp;srcHeight=&amp;width=1080&amp;height=721&amp;action=Access">
            <a:extLst>
              <a:ext uri="{FF2B5EF4-FFF2-40B4-BE49-F238E27FC236}">
                <a16:creationId xmlns:a16="http://schemas.microsoft.com/office/drawing/2014/main" id="{217F3AB3-925F-465D-B9AC-9D07A6E125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6550" y="2222618"/>
            <a:ext cx="5099844" cy="3404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130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12488AD-32CE-425E-91B1-7729436A43EF}"/>
              </a:ext>
            </a:extLst>
          </p:cNvPr>
          <p:cNvSpPr>
            <a:spLocks noGrp="1"/>
          </p:cNvSpPr>
          <p:nvPr>
            <p:ph type="body" sz="quarter" idx="11"/>
          </p:nvPr>
        </p:nvSpPr>
        <p:spPr>
          <a:xfrm>
            <a:off x="5623560" y="2186496"/>
            <a:ext cx="5006340" cy="3176587"/>
          </a:xfrm>
        </p:spPr>
        <p:txBody>
          <a:bodyPr/>
          <a:lstStyle/>
          <a:p>
            <a:r>
              <a:rPr lang="en-US" sz="3400" dirty="0"/>
              <a:t>Emotional health</a:t>
            </a:r>
          </a:p>
          <a:p>
            <a:r>
              <a:rPr lang="en-US" sz="3400" dirty="0"/>
              <a:t>Navigating relationships</a:t>
            </a:r>
          </a:p>
          <a:p>
            <a:r>
              <a:rPr lang="en-US" sz="3400" dirty="0"/>
              <a:t>Serving others</a:t>
            </a:r>
          </a:p>
          <a:p>
            <a:r>
              <a:rPr lang="en-US" sz="3400" dirty="0"/>
              <a:t>Living independently</a:t>
            </a:r>
          </a:p>
          <a:p>
            <a:r>
              <a:rPr lang="en-US" sz="3400" dirty="0"/>
              <a:t>Employment/finances</a:t>
            </a:r>
          </a:p>
          <a:p>
            <a:r>
              <a:rPr lang="en-US" sz="3400" dirty="0"/>
              <a:t>Loss of a loved one</a:t>
            </a:r>
          </a:p>
        </p:txBody>
      </p:sp>
      <p:sp>
        <p:nvSpPr>
          <p:cNvPr id="6" name="Title 2">
            <a:extLst>
              <a:ext uri="{FF2B5EF4-FFF2-40B4-BE49-F238E27FC236}">
                <a16:creationId xmlns:a16="http://schemas.microsoft.com/office/drawing/2014/main" id="{A688FAB5-789E-4642-9BFB-B47B6866B41C}"/>
              </a:ext>
            </a:extLst>
          </p:cNvPr>
          <p:cNvSpPr txBox="1">
            <a:spLocks/>
          </p:cNvSpPr>
          <p:nvPr/>
        </p:nvSpPr>
        <p:spPr>
          <a:xfrm>
            <a:off x="265176" y="1481328"/>
            <a:ext cx="11416617" cy="1305179"/>
          </a:xfrm>
          <a:prstGeom prst="rect">
            <a:avLst/>
          </a:prstGeom>
        </p:spPr>
        <p:txBody>
          <a:bodyPr/>
          <a:lstStyle>
            <a:lvl1pPr algn="l"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a:lstStyle>
          <a:p>
            <a:r>
              <a:rPr lang="en-US" dirty="0"/>
              <a:t>Tackling Real-Life Issues</a:t>
            </a:r>
          </a:p>
        </p:txBody>
      </p:sp>
      <p:pic>
        <p:nvPicPr>
          <p:cNvPr id="7" name="Picture 2" descr="A picture of a young man and his parents.">
            <a:extLst>
              <a:ext uri="{FF2B5EF4-FFF2-40B4-BE49-F238E27FC236}">
                <a16:creationId xmlns:a16="http://schemas.microsoft.com/office/drawing/2014/main" id="{FD9050F3-EA10-4335-9699-11A0588661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913" y="2186496"/>
            <a:ext cx="5123701" cy="3401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7204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145141-1961-4CFC-A4EF-611CD9C70803}"/>
              </a:ext>
            </a:extLst>
          </p:cNvPr>
          <p:cNvSpPr txBox="1">
            <a:spLocks/>
          </p:cNvSpPr>
          <p:nvPr/>
        </p:nvSpPr>
        <p:spPr>
          <a:xfrm>
            <a:off x="661416" y="1383157"/>
            <a:ext cx="3915202" cy="1305179"/>
          </a:xfrm>
          <a:prstGeom prst="rect">
            <a:avLst/>
          </a:prstGeom>
        </p:spPr>
        <p:txBody>
          <a:bodyPr/>
          <a:lstStyle>
            <a:lvl1pPr algn="l"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a:lstStyle>
          <a:p>
            <a:endParaRPr lang="en-US" dirty="0"/>
          </a:p>
        </p:txBody>
      </p:sp>
      <p:sp>
        <p:nvSpPr>
          <p:cNvPr id="6" name="Text Placeholder 2">
            <a:extLst>
              <a:ext uri="{FF2B5EF4-FFF2-40B4-BE49-F238E27FC236}">
                <a16:creationId xmlns:a16="http://schemas.microsoft.com/office/drawing/2014/main" id="{A2AAF535-D626-45A4-8398-3A4845F141F6}"/>
              </a:ext>
            </a:extLst>
          </p:cNvPr>
          <p:cNvSpPr txBox="1">
            <a:spLocks/>
          </p:cNvSpPr>
          <p:nvPr/>
        </p:nvSpPr>
        <p:spPr>
          <a:xfrm>
            <a:off x="5227482" y="2773048"/>
            <a:ext cx="3934691" cy="31670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8" name="TextBox 7">
            <a:extLst>
              <a:ext uri="{FF2B5EF4-FFF2-40B4-BE49-F238E27FC236}">
                <a16:creationId xmlns:a16="http://schemas.microsoft.com/office/drawing/2014/main" id="{5687D6BC-60B9-46B6-AFFB-C235E71C19A2}"/>
              </a:ext>
            </a:extLst>
          </p:cNvPr>
          <p:cNvSpPr txBox="1"/>
          <p:nvPr/>
        </p:nvSpPr>
        <p:spPr>
          <a:xfrm flipH="1">
            <a:off x="510159" y="1250918"/>
            <a:ext cx="10667408" cy="769441"/>
          </a:xfrm>
          <a:prstGeom prst="rect">
            <a:avLst/>
          </a:prstGeom>
          <a:noFill/>
        </p:spPr>
        <p:txBody>
          <a:bodyPr wrap="square" rtlCol="0">
            <a:spAutoFit/>
          </a:bodyPr>
          <a:lstStyle/>
          <a:p>
            <a:r>
              <a:rPr lang="en-US" sz="4400" b="1" dirty="0">
                <a:latin typeface="Arial" panose="020B0604020202020204" pitchFamily="34" charset="0"/>
                <a:cs typeface="Arial" panose="020B0604020202020204" pitchFamily="34" charset="0"/>
              </a:rPr>
              <a:t>The Result</a:t>
            </a:r>
          </a:p>
        </p:txBody>
      </p:sp>
      <p:sp>
        <p:nvSpPr>
          <p:cNvPr id="12" name="Text Placeholder 11">
            <a:extLst>
              <a:ext uri="{FF2B5EF4-FFF2-40B4-BE49-F238E27FC236}">
                <a16:creationId xmlns:a16="http://schemas.microsoft.com/office/drawing/2014/main" id="{4DA8E8AE-67F2-4B65-B899-22755C5F2BC5}"/>
              </a:ext>
            </a:extLst>
          </p:cNvPr>
          <p:cNvSpPr>
            <a:spLocks noGrp="1"/>
          </p:cNvSpPr>
          <p:nvPr>
            <p:ph type="body" sz="quarter" idx="10"/>
          </p:nvPr>
        </p:nvSpPr>
        <p:spPr>
          <a:xfrm>
            <a:off x="510159" y="2535936"/>
            <a:ext cx="5585841" cy="3167062"/>
          </a:xfrm>
        </p:spPr>
        <p:txBody>
          <a:bodyPr/>
          <a:lstStyle/>
          <a:p>
            <a:r>
              <a:rPr lang="en-US" sz="3400" dirty="0"/>
              <a:t>A church that reflects the heart of Christ.</a:t>
            </a:r>
          </a:p>
          <a:p>
            <a:r>
              <a:rPr lang="en-US" sz="3400" dirty="0"/>
              <a:t>A church where people with disabilities are shown to not only be “welcomed,” but “indispensable.”</a:t>
            </a:r>
          </a:p>
        </p:txBody>
      </p:sp>
      <p:pic>
        <p:nvPicPr>
          <p:cNvPr id="3" name="Graphic 2" descr="Heart">
            <a:extLst>
              <a:ext uri="{FF2B5EF4-FFF2-40B4-BE49-F238E27FC236}">
                <a16:creationId xmlns:a16="http://schemas.microsoft.com/office/drawing/2014/main" id="{9AB3A12E-DFFA-4BBB-9863-B1724044747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89340" y="2407534"/>
            <a:ext cx="1371600" cy="1371600"/>
          </a:xfrm>
          <a:prstGeom prst="rect">
            <a:avLst/>
          </a:prstGeom>
        </p:spPr>
      </p:pic>
      <p:pic>
        <p:nvPicPr>
          <p:cNvPr id="7" name="Graphic 6" descr="Universal access">
            <a:extLst>
              <a:ext uri="{FF2B5EF4-FFF2-40B4-BE49-F238E27FC236}">
                <a16:creationId xmlns:a16="http://schemas.microsoft.com/office/drawing/2014/main" id="{31445E45-4994-4076-902F-792B4C428DC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89340" y="3913854"/>
            <a:ext cx="1371600" cy="1371600"/>
          </a:xfrm>
          <a:prstGeom prst="rect">
            <a:avLst/>
          </a:prstGeom>
        </p:spPr>
      </p:pic>
    </p:spTree>
    <p:extLst>
      <p:ext uri="{BB962C8B-B14F-4D97-AF65-F5344CB8AC3E}">
        <p14:creationId xmlns:p14="http://schemas.microsoft.com/office/powerpoint/2010/main" val="406327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par>
                                <p:cTn id="8" presetID="10"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fade">
                                      <p:cBhvr>
                                        <p:cTn id="15" dur="500"/>
                                        <p:tgtEl>
                                          <p:spTgt spid="12">
                                            <p:txEl>
                                              <p:pRg st="1" end="1"/>
                                            </p:txEl>
                                          </p:spTgt>
                                        </p:tgtEl>
                                      </p:cBhvr>
                                    </p:animEffect>
                                  </p:childTnLst>
                                </p:cTn>
                              </p:par>
                              <p:par>
                                <p:cTn id="16" presetID="10" presetClass="entr" presetSubtype="0" fill="hold" nodeType="withEffect">
                                  <p:stCondLst>
                                    <p:cond delay="2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1251D10F-672C-40DE-BF34-D9142BB6243E}"/>
              </a:ext>
            </a:extLst>
          </p:cNvPr>
          <p:cNvPicPr>
            <a:picLocks noGrp="1" noChangeAspect="1"/>
          </p:cNvPicPr>
          <p:nvPr>
            <p:ph type="pic" sz="quarter" idx="10"/>
          </p:nvPr>
        </p:nvPicPr>
        <p:blipFill>
          <a:blip r:embed="rId3"/>
          <a:srcRect t="2392" b="2392"/>
          <a:stretch>
            <a:fillRect/>
          </a:stretch>
        </p:blipFill>
        <p:spPr>
          <a:xfrm>
            <a:off x="1040130" y="1435039"/>
            <a:ext cx="9148899" cy="4403558"/>
          </a:xfrm>
          <a:prstGeom prst="rect">
            <a:avLst/>
          </a:prstGeom>
        </p:spPr>
      </p:pic>
      <p:sp>
        <p:nvSpPr>
          <p:cNvPr id="4" name="Rectangle 3">
            <a:extLst>
              <a:ext uri="{FF2B5EF4-FFF2-40B4-BE49-F238E27FC236}">
                <a16:creationId xmlns:a16="http://schemas.microsoft.com/office/drawing/2014/main" id="{BAA0EF8C-A8A3-42BB-899E-EFA857856DDB}"/>
              </a:ext>
            </a:extLst>
          </p:cNvPr>
          <p:cNvSpPr/>
          <p:nvPr/>
        </p:nvSpPr>
        <p:spPr>
          <a:xfrm>
            <a:off x="1299037" y="1019403"/>
            <a:ext cx="3673185" cy="369332"/>
          </a:xfrm>
          <a:prstGeom prst="rect">
            <a:avLst/>
          </a:prstGeom>
        </p:spPr>
        <p:txBody>
          <a:bodyPr wrap="none">
            <a:spAutoFit/>
          </a:bodyPr>
          <a:lstStyle/>
          <a:p>
            <a:r>
              <a:rPr lang="en-US" dirty="0"/>
              <a:t>https://irresistiblechurch.org/library/</a:t>
            </a:r>
          </a:p>
        </p:txBody>
      </p:sp>
      <p:sp>
        <p:nvSpPr>
          <p:cNvPr id="5" name="TextBox 4">
            <a:extLst>
              <a:ext uri="{FF2B5EF4-FFF2-40B4-BE49-F238E27FC236}">
                <a16:creationId xmlns:a16="http://schemas.microsoft.com/office/drawing/2014/main" id="{863616B4-0DAB-418A-93C8-61A9B47C085C}"/>
              </a:ext>
            </a:extLst>
          </p:cNvPr>
          <p:cNvSpPr txBox="1"/>
          <p:nvPr/>
        </p:nvSpPr>
        <p:spPr>
          <a:xfrm>
            <a:off x="515736" y="5532719"/>
            <a:ext cx="10529257" cy="923330"/>
          </a:xfrm>
          <a:prstGeom prst="rect">
            <a:avLst/>
          </a:prstGeom>
          <a:noFill/>
        </p:spPr>
        <p:txBody>
          <a:bodyPr wrap="square" rtlCol="0">
            <a:spAutoFit/>
          </a:bodyPr>
          <a:lstStyle/>
          <a:p>
            <a:r>
              <a:rPr lang="en-US" dirty="0"/>
              <a:t>Supplemental Resources available include:  Accessibility Checklist, Church Survey, Disability </a:t>
            </a:r>
          </a:p>
          <a:p>
            <a:r>
              <a:rPr lang="en-US" dirty="0"/>
              <a:t>etiquette, Dis. Training stations, Family Ministry Profile, Recommended Resources, Volunteer Job </a:t>
            </a:r>
          </a:p>
          <a:p>
            <a:r>
              <a:rPr lang="en-US"/>
              <a:t>Description, Volunteer </a:t>
            </a:r>
            <a:r>
              <a:rPr lang="en-US" dirty="0"/>
              <a:t>Training topics.</a:t>
            </a:r>
          </a:p>
        </p:txBody>
      </p:sp>
    </p:spTree>
    <p:extLst>
      <p:ext uri="{BB962C8B-B14F-4D97-AF65-F5344CB8AC3E}">
        <p14:creationId xmlns:p14="http://schemas.microsoft.com/office/powerpoint/2010/main" val="17099930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Questions	</a:t>
            </a:r>
          </a:p>
        </p:txBody>
      </p:sp>
      <p:sp>
        <p:nvSpPr>
          <p:cNvPr id="3" name="Text Placeholder 2"/>
          <p:cNvSpPr>
            <a:spLocks noGrp="1"/>
          </p:cNvSpPr>
          <p:nvPr>
            <p:ph type="body" sz="quarter" idx="10"/>
          </p:nvPr>
        </p:nvSpPr>
        <p:spPr>
          <a:xfrm>
            <a:off x="537178" y="2157564"/>
            <a:ext cx="7352162" cy="3167062"/>
          </a:xfrm>
        </p:spPr>
        <p:txBody>
          <a:bodyPr/>
          <a:lstStyle/>
          <a:p>
            <a:pPr marL="0" indent="0" algn="ctr">
              <a:buNone/>
            </a:pPr>
            <a:endParaRPr lang="en-US" dirty="0"/>
          </a:p>
          <a:p>
            <a:pPr marL="0" indent="0" algn="ctr">
              <a:buNone/>
            </a:pPr>
            <a:r>
              <a:rPr lang="en-US" dirty="0"/>
              <a:t>Please feel free to contact me </a:t>
            </a:r>
          </a:p>
          <a:p>
            <a:pPr marL="0" indent="0" algn="ctr">
              <a:buNone/>
            </a:pPr>
            <a:r>
              <a:rPr lang="en-US" i="1" dirty="0"/>
              <a:t>Jane Doe</a:t>
            </a:r>
          </a:p>
          <a:p>
            <a:pPr marL="0" indent="0" algn="ctr">
              <a:buNone/>
            </a:pPr>
            <a:r>
              <a:rPr lang="en-US" i="1" dirty="0"/>
              <a:t>555-123-4567</a:t>
            </a:r>
          </a:p>
          <a:p>
            <a:pPr marL="0" indent="0" algn="ctr">
              <a:buNone/>
            </a:pPr>
            <a:r>
              <a:rPr lang="en-US" i="1" dirty="0"/>
              <a:t>JaneDoe@email.com</a:t>
            </a:r>
          </a:p>
        </p:txBody>
      </p:sp>
      <p:pic>
        <p:nvPicPr>
          <p:cNvPr id="5" name="Picture 2" descr="book-10">
            <a:extLst>
              <a:ext uri="{FF2B5EF4-FFF2-40B4-BE49-F238E27FC236}">
                <a16:creationId xmlns:a16="http://schemas.microsoft.com/office/drawing/2014/main" id="{AB5B5BAF-7AF1-4A7B-A433-51502D5356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9254" y="1138428"/>
            <a:ext cx="3171806" cy="4581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3423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3C052D-1132-4BC3-A4DB-C34EC67E6145}"/>
              </a:ext>
            </a:extLst>
          </p:cNvPr>
          <p:cNvSpPr>
            <a:spLocks noGrp="1"/>
          </p:cNvSpPr>
          <p:nvPr>
            <p:ph type="title"/>
          </p:nvPr>
        </p:nvSpPr>
        <p:spPr>
          <a:xfrm>
            <a:off x="4171950" y="1230757"/>
            <a:ext cx="7738110" cy="1305179"/>
          </a:xfrm>
        </p:spPr>
        <p:txBody>
          <a:bodyPr/>
          <a:lstStyle/>
          <a:p>
            <a:r>
              <a:rPr lang="en-US" dirty="0"/>
              <a:t>What is an Irresistible Church?</a:t>
            </a:r>
          </a:p>
        </p:txBody>
      </p:sp>
      <p:sp>
        <p:nvSpPr>
          <p:cNvPr id="4" name="Text Placeholder 3">
            <a:extLst>
              <a:ext uri="{FF2B5EF4-FFF2-40B4-BE49-F238E27FC236}">
                <a16:creationId xmlns:a16="http://schemas.microsoft.com/office/drawing/2014/main" id="{67AF70D8-FC38-4F9A-AA36-8E59C17C1306}"/>
              </a:ext>
            </a:extLst>
          </p:cNvPr>
          <p:cNvSpPr>
            <a:spLocks noGrp="1"/>
          </p:cNvSpPr>
          <p:nvPr>
            <p:ph type="body" sz="quarter" idx="11"/>
          </p:nvPr>
        </p:nvSpPr>
        <p:spPr/>
        <p:txBody>
          <a:bodyPr/>
          <a:lstStyle/>
          <a:p>
            <a:pPr marL="0" indent="0">
              <a:buNone/>
            </a:pPr>
            <a:r>
              <a:rPr lang="en-US" sz="4000" dirty="0"/>
              <a:t>“An authentic community built on the hope of Christ that compels people affected by disability to fully belong.”</a:t>
            </a:r>
          </a:p>
        </p:txBody>
      </p:sp>
      <p:pic>
        <p:nvPicPr>
          <p:cNvPr id="1026" name="Picture 2" descr="book-10">
            <a:extLst>
              <a:ext uri="{FF2B5EF4-FFF2-40B4-BE49-F238E27FC236}">
                <a16:creationId xmlns:a16="http://schemas.microsoft.com/office/drawing/2014/main" id="{012241F1-3428-4074-BE06-4D058F8AEC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174" y="1297812"/>
            <a:ext cx="3171806" cy="4581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6472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3C052D-1132-4BC3-A4DB-C34EC67E6145}"/>
              </a:ext>
            </a:extLst>
          </p:cNvPr>
          <p:cNvSpPr>
            <a:spLocks noGrp="1"/>
          </p:cNvSpPr>
          <p:nvPr>
            <p:ph type="title"/>
          </p:nvPr>
        </p:nvSpPr>
        <p:spPr>
          <a:xfrm>
            <a:off x="4182046" y="1415952"/>
            <a:ext cx="7501128" cy="910559"/>
          </a:xfrm>
        </p:spPr>
        <p:txBody>
          <a:bodyPr/>
          <a:lstStyle/>
          <a:p>
            <a:r>
              <a:rPr lang="en-US" dirty="0"/>
              <a:t>Helping With Life Transitions</a:t>
            </a:r>
          </a:p>
        </p:txBody>
      </p:sp>
      <p:sp>
        <p:nvSpPr>
          <p:cNvPr id="4" name="Text Placeholder 3">
            <a:extLst>
              <a:ext uri="{FF2B5EF4-FFF2-40B4-BE49-F238E27FC236}">
                <a16:creationId xmlns:a16="http://schemas.microsoft.com/office/drawing/2014/main" id="{67AF70D8-FC38-4F9A-AA36-8E59C17C1306}"/>
              </a:ext>
            </a:extLst>
          </p:cNvPr>
          <p:cNvSpPr>
            <a:spLocks noGrp="1"/>
          </p:cNvSpPr>
          <p:nvPr>
            <p:ph type="body" sz="quarter" idx="11"/>
          </p:nvPr>
        </p:nvSpPr>
        <p:spPr>
          <a:xfrm>
            <a:off x="4182046" y="2558004"/>
            <a:ext cx="7500938" cy="3176587"/>
          </a:xfrm>
        </p:spPr>
        <p:txBody>
          <a:bodyPr/>
          <a:lstStyle/>
          <a:p>
            <a:r>
              <a:rPr lang="en-US" sz="3600" dirty="0"/>
              <a:t>Engaging young adults with disabilities into the life of your church </a:t>
            </a:r>
          </a:p>
          <a:p>
            <a:r>
              <a:rPr lang="en-US" sz="3600" dirty="0"/>
              <a:t>Helping </a:t>
            </a:r>
            <a:r>
              <a:rPr lang="en-US" sz="3600" dirty="0">
                <a:ea typeface="Times New Roman" panose="02020603050405020304" pitchFamily="18" charset="0"/>
              </a:rPr>
              <a:t>people with special needs transition between age-appropriate ministries.</a:t>
            </a:r>
            <a:endParaRPr lang="en-US" sz="3600" dirty="0"/>
          </a:p>
        </p:txBody>
      </p:sp>
      <p:pic>
        <p:nvPicPr>
          <p:cNvPr id="1026" name="Picture 2" descr="book-10">
            <a:extLst>
              <a:ext uri="{FF2B5EF4-FFF2-40B4-BE49-F238E27FC236}">
                <a16:creationId xmlns:a16="http://schemas.microsoft.com/office/drawing/2014/main" id="{012241F1-3428-4074-BE06-4D058F8AEC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174" y="1297812"/>
            <a:ext cx="3171806" cy="4581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6454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p:stCondLst>
                              <p:cond delay="1500"/>
                            </p:stCondLst>
                            <p:childTnLst>
                              <p:par>
                                <p:cTn id="9" presetID="10" presetClass="entr" presetSubtype="0" fill="hold" nodeType="afterEffect">
                                  <p:stCondLst>
                                    <p:cond delay="50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1000"/>
                                        <p:tgtEl>
                                          <p:spTgt spid="4">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4E036BD-EB05-4E2E-9CE7-1CF8C3A87B14}"/>
              </a:ext>
            </a:extLst>
          </p:cNvPr>
          <p:cNvSpPr>
            <a:spLocks noGrp="1"/>
          </p:cNvSpPr>
          <p:nvPr>
            <p:ph type="title"/>
          </p:nvPr>
        </p:nvSpPr>
        <p:spPr>
          <a:xfrm>
            <a:off x="509016" y="1230757"/>
            <a:ext cx="11173968" cy="607279"/>
          </a:xfrm>
        </p:spPr>
        <p:txBody>
          <a:bodyPr/>
          <a:lstStyle/>
          <a:p>
            <a:r>
              <a:rPr lang="en-US" dirty="0"/>
              <a:t>Our Goals for Today</a:t>
            </a:r>
          </a:p>
        </p:txBody>
      </p:sp>
      <p:sp>
        <p:nvSpPr>
          <p:cNvPr id="8" name="Text Placeholder 7">
            <a:extLst>
              <a:ext uri="{FF2B5EF4-FFF2-40B4-BE49-F238E27FC236}">
                <a16:creationId xmlns:a16="http://schemas.microsoft.com/office/drawing/2014/main" id="{8A49236B-D6DA-4474-97BF-1CE6243C7C0E}"/>
              </a:ext>
            </a:extLst>
          </p:cNvPr>
          <p:cNvSpPr>
            <a:spLocks noGrp="1"/>
          </p:cNvSpPr>
          <p:nvPr>
            <p:ph type="body" sz="quarter" idx="10"/>
          </p:nvPr>
        </p:nvSpPr>
        <p:spPr>
          <a:xfrm>
            <a:off x="593286" y="1772790"/>
            <a:ext cx="11173968" cy="3167062"/>
          </a:xfrm>
        </p:spPr>
        <p:txBody>
          <a:bodyPr/>
          <a:lstStyle/>
          <a:p>
            <a:endParaRPr lang="en-US" dirty="0"/>
          </a:p>
          <a:p>
            <a:r>
              <a:rPr lang="en-US" sz="3200" dirty="0">
                <a:ea typeface="Times New Roman" panose="02020603050405020304" pitchFamily="18" charset="0"/>
              </a:rPr>
              <a:t>To help people with special needs transition between      age-appropriate ministries</a:t>
            </a:r>
            <a:r>
              <a:rPr lang="en-US" sz="3200" dirty="0"/>
              <a:t>.</a:t>
            </a:r>
          </a:p>
          <a:p>
            <a:r>
              <a:rPr lang="en-US" sz="3200" dirty="0"/>
              <a:t>To create structures that encourage people with disabilities to find true belonging in the church. </a:t>
            </a:r>
          </a:p>
        </p:txBody>
      </p:sp>
      <p:pic>
        <p:nvPicPr>
          <p:cNvPr id="3" name="Graphic 2" descr="Baby crawling">
            <a:extLst>
              <a:ext uri="{FF2B5EF4-FFF2-40B4-BE49-F238E27FC236}">
                <a16:creationId xmlns:a16="http://schemas.microsoft.com/office/drawing/2014/main" id="{C605A1BA-A141-480D-ACE9-39E15C12E0B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072640" y="4874605"/>
            <a:ext cx="1436370" cy="1436370"/>
          </a:xfrm>
          <a:prstGeom prst="rect">
            <a:avLst/>
          </a:prstGeom>
        </p:spPr>
      </p:pic>
      <p:pic>
        <p:nvPicPr>
          <p:cNvPr id="12" name="Graphic 11" descr="Arrow: Straight">
            <a:extLst>
              <a:ext uri="{FF2B5EF4-FFF2-40B4-BE49-F238E27FC236}">
                <a16:creationId xmlns:a16="http://schemas.microsoft.com/office/drawing/2014/main" id="{89591585-2291-4568-915B-FFE343FF954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3978090" y="5005097"/>
            <a:ext cx="2202180" cy="1175385"/>
          </a:xfrm>
          <a:prstGeom prst="rect">
            <a:avLst/>
          </a:prstGeom>
        </p:spPr>
      </p:pic>
      <p:pic>
        <p:nvPicPr>
          <p:cNvPr id="14" name="Graphic 13" descr="Walk">
            <a:extLst>
              <a:ext uri="{FF2B5EF4-FFF2-40B4-BE49-F238E27FC236}">
                <a16:creationId xmlns:a16="http://schemas.microsoft.com/office/drawing/2014/main" id="{93A2FCAC-ACE2-4C3C-98B1-AE2CE2B2286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49350" y="4572662"/>
            <a:ext cx="1607820" cy="1607820"/>
          </a:xfrm>
          <a:prstGeom prst="rect">
            <a:avLst/>
          </a:prstGeom>
        </p:spPr>
      </p:pic>
    </p:spTree>
    <p:extLst>
      <p:ext uri="{BB962C8B-B14F-4D97-AF65-F5344CB8AC3E}">
        <p14:creationId xmlns:p14="http://schemas.microsoft.com/office/powerpoint/2010/main" val="3909098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4E036BD-EB05-4E2E-9CE7-1CF8C3A87B14}"/>
              </a:ext>
            </a:extLst>
          </p:cNvPr>
          <p:cNvSpPr>
            <a:spLocks noGrp="1"/>
          </p:cNvSpPr>
          <p:nvPr>
            <p:ph type="title"/>
          </p:nvPr>
        </p:nvSpPr>
        <p:spPr>
          <a:xfrm>
            <a:off x="509016" y="1230757"/>
            <a:ext cx="11173968" cy="607279"/>
          </a:xfrm>
        </p:spPr>
        <p:txBody>
          <a:bodyPr/>
          <a:lstStyle/>
          <a:p>
            <a:r>
              <a:rPr lang="en-US" dirty="0"/>
              <a:t>Ephesians 4:12-13, 15-16</a:t>
            </a:r>
          </a:p>
        </p:txBody>
      </p:sp>
      <p:sp>
        <p:nvSpPr>
          <p:cNvPr id="8" name="Text Placeholder 7">
            <a:extLst>
              <a:ext uri="{FF2B5EF4-FFF2-40B4-BE49-F238E27FC236}">
                <a16:creationId xmlns:a16="http://schemas.microsoft.com/office/drawing/2014/main" id="{8A49236B-D6DA-4474-97BF-1CE6243C7C0E}"/>
              </a:ext>
            </a:extLst>
          </p:cNvPr>
          <p:cNvSpPr>
            <a:spLocks noGrp="1"/>
          </p:cNvSpPr>
          <p:nvPr>
            <p:ph type="body" sz="quarter" idx="10"/>
          </p:nvPr>
        </p:nvSpPr>
        <p:spPr>
          <a:xfrm>
            <a:off x="593286" y="1838036"/>
            <a:ext cx="11173968" cy="3167062"/>
          </a:xfrm>
        </p:spPr>
        <p:txBody>
          <a:bodyPr/>
          <a:lstStyle/>
          <a:p>
            <a:pPr marL="0" indent="0">
              <a:buNone/>
            </a:pPr>
            <a:r>
              <a:rPr lang="en-US" sz="2600" dirty="0"/>
              <a:t>“…to equip God’s people to do his work and build up the church, the body of Christ. This will continue until we all come to such unity in our faith and knowledge of God’s Son that we will be mature in the Lord, measuring up to the full and complete standard of Christ … growing in every way more and more like Christ, who is the head of his body, the church. </a:t>
            </a:r>
          </a:p>
          <a:p>
            <a:pPr marL="0" indent="0">
              <a:buNone/>
            </a:pPr>
            <a:r>
              <a:rPr lang="en-US" sz="2600" b="1" dirty="0"/>
              <a:t>He makes the whole body fit together perfectly. As each part does its own special work, it helps the other parts grow, so that the whole body is healthy and growing and full of love.”</a:t>
            </a:r>
          </a:p>
        </p:txBody>
      </p:sp>
    </p:spTree>
    <p:extLst>
      <p:ext uri="{BB962C8B-B14F-4D97-AF65-F5344CB8AC3E}">
        <p14:creationId xmlns:p14="http://schemas.microsoft.com/office/powerpoint/2010/main" val="3373074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D5027-EDD0-4719-B58E-8746B64660E0}"/>
              </a:ext>
            </a:extLst>
          </p:cNvPr>
          <p:cNvSpPr>
            <a:spLocks noGrp="1"/>
          </p:cNvSpPr>
          <p:nvPr>
            <p:ph type="title"/>
          </p:nvPr>
        </p:nvSpPr>
        <p:spPr>
          <a:xfrm>
            <a:off x="282894" y="1230757"/>
            <a:ext cx="11400090" cy="1305179"/>
          </a:xfrm>
        </p:spPr>
        <p:txBody>
          <a:bodyPr/>
          <a:lstStyle/>
          <a:p>
            <a:r>
              <a:rPr lang="en-US" dirty="0"/>
              <a:t>Navigating Transitions</a:t>
            </a:r>
          </a:p>
        </p:txBody>
      </p:sp>
      <p:sp>
        <p:nvSpPr>
          <p:cNvPr id="4" name="Text Placeholder 3">
            <a:extLst>
              <a:ext uri="{FF2B5EF4-FFF2-40B4-BE49-F238E27FC236}">
                <a16:creationId xmlns:a16="http://schemas.microsoft.com/office/drawing/2014/main" id="{A8CDEE6C-506A-46DA-92B3-368090240A46}"/>
              </a:ext>
            </a:extLst>
          </p:cNvPr>
          <p:cNvSpPr>
            <a:spLocks noGrp="1"/>
          </p:cNvSpPr>
          <p:nvPr>
            <p:ph type="body" sz="quarter" idx="11"/>
          </p:nvPr>
        </p:nvSpPr>
        <p:spPr>
          <a:xfrm>
            <a:off x="5623560" y="2554703"/>
            <a:ext cx="6059424" cy="3176587"/>
          </a:xfrm>
        </p:spPr>
        <p:txBody>
          <a:bodyPr/>
          <a:lstStyle/>
          <a:p>
            <a:pPr>
              <a:spcAft>
                <a:spcPts val="600"/>
              </a:spcAft>
            </a:pPr>
            <a:r>
              <a:rPr lang="en-US" sz="2800" dirty="0"/>
              <a:t>Transitions can be dangerous.</a:t>
            </a:r>
          </a:p>
          <a:p>
            <a:pPr lvl="1">
              <a:spcAft>
                <a:spcPts val="600"/>
              </a:spcAft>
            </a:pPr>
            <a:r>
              <a:rPr lang="en-US" sz="2800" dirty="0"/>
              <a:t>Most car accidents occur while changing lanes or turning.</a:t>
            </a:r>
          </a:p>
          <a:p>
            <a:pPr lvl="1"/>
            <a:r>
              <a:rPr lang="en-US" sz="2800" dirty="0"/>
              <a:t>Most people who leave the church do so during periods of transition.</a:t>
            </a:r>
          </a:p>
        </p:txBody>
      </p:sp>
      <p:pic>
        <p:nvPicPr>
          <p:cNvPr id="2052" name="Picture 4" descr="https://eastus21-mediap.svc.ms/transform/thumbnail?provider=spo&amp;inputFormat=jpg&amp;cs=fFNQTw&amp;docid=https%3A%2F%2Fjoniandfriends.sharepoint.com%3A443%2F_api%2Fv2.0%2Fdrives%2Fb!_lh3gVoV_kydbFZ3HE0i2afkzsnvWn1Fo8FYb_X63e-ZAThCtZ9dRpm22hqytTMR%2Fitems%2F01ORFILFD27N3LCM3A5ZBYIECMX6E2BA75%3Fversion%3DPublished&amp;access_token=eyJ0eXAiOiJKV1QiLCJhbGciOiJub25lIn0.eyJhdWQiOiIwMDAwMDAwMy0wMDAwLTBmZjEtY2UwMC0wMDAwMDAwMDAwMDAvam9uaWFuZGZyaWVuZHMuc2hhcmVwb2ludC5jb21AYmEyYTMyZTQtNzNhNS00YTJkLTlmYmItODBjN2MzZjUwOGMzIiwiaXNzIjoiMDAwMDAwMDMtMDAwMC0wZmYxLWNlMDAtMDAwMDAwMDAwMDAwIiwibmJmIjoiMTU2NTIxMjc4NSIsImV4cCI6IjE1NjUyMzQzODUiLCJlbmRwb2ludHVybCI6Ilh0WjExTWxBQkhPU2J5eVBCVkVCckxVOGhFaEFKQnhpdDNmbHV4VVF4Y0U9IiwiZW5kcG9pbnR1cmxMZW5ndGgiOiIxMjEiLCJpc2xvb3BiYWNrIjoiVHJ1ZSIsImNpZCI6Ik1Ea3dNbVk0T1dVdE5UQXdaUzA1TURBd0xUazBNbUV0WWprek5qYzRZelk0T0RrMiIsInZlciI6Imhhc2hlZHByb29mdG9rZW4iLCJzaXRlaWQiOiJPREUzTnpVNFptVXRNVFUxWVMwMFkyWmxMVGxrTm1NdE5UWTNOekZqTkdReU1tUTUiLCJuYW1laWQiOiIwIy5mfG1lbWJlcnNoaXB8cmZhdWxrQGpvbmlhbmRmcmllbmRzLm9yZyIsIm5paSI6Im1pY3Jvc29mdC5zaGFyZXBvaW50IiwiaXN1c2VyIjoidHJ1ZSIsImNhY2hla2V5IjoiMGguZnxtZW1iZXJzaGlwfDEwMDMwMDAwYWUwZDc5Y2ZAbGl2ZS5jb20iLCJ0dCI6IjAiLCJ1c2VQZXJzaXN0ZW50Q29va2llIjoiMiJ9.eEczemRHVjlNb2FSWkFqNlp2V1VFNlkwTUc4UGN2ZFBmRXU2WkNHekpqdz0&amp;encodeFailures=1&amp;srcWidth=&amp;srcHeight=&amp;width=1080&amp;height=718&amp;action=Access">
            <a:extLst>
              <a:ext uri="{FF2B5EF4-FFF2-40B4-BE49-F238E27FC236}">
                <a16:creationId xmlns:a16="http://schemas.microsoft.com/office/drawing/2014/main" id="{CFBF6A52-9ACC-491F-9A40-04F0B6A66A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894" y="2535936"/>
            <a:ext cx="5138738" cy="3419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96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1AC03F-3855-49C8-A50A-D435594B4344}"/>
              </a:ext>
            </a:extLst>
          </p:cNvPr>
          <p:cNvSpPr>
            <a:spLocks noGrp="1"/>
          </p:cNvSpPr>
          <p:nvPr>
            <p:ph type="title"/>
          </p:nvPr>
        </p:nvSpPr>
        <p:spPr>
          <a:xfrm>
            <a:off x="293370" y="1249524"/>
            <a:ext cx="10864157" cy="1305179"/>
          </a:xfrm>
        </p:spPr>
        <p:txBody>
          <a:bodyPr/>
          <a:lstStyle/>
          <a:p>
            <a:r>
              <a:rPr lang="en-US" dirty="0"/>
              <a:t>Easing the Transition	</a:t>
            </a:r>
          </a:p>
        </p:txBody>
      </p:sp>
      <p:sp>
        <p:nvSpPr>
          <p:cNvPr id="4" name="Text Placeholder 3">
            <a:extLst>
              <a:ext uri="{FF2B5EF4-FFF2-40B4-BE49-F238E27FC236}">
                <a16:creationId xmlns:a16="http://schemas.microsoft.com/office/drawing/2014/main" id="{20BA0256-D4E4-466B-9EA9-AC3AC3E04FF8}"/>
              </a:ext>
            </a:extLst>
          </p:cNvPr>
          <p:cNvSpPr>
            <a:spLocks noGrp="1"/>
          </p:cNvSpPr>
          <p:nvPr>
            <p:ph type="body" sz="quarter" idx="11"/>
          </p:nvPr>
        </p:nvSpPr>
        <p:spPr>
          <a:xfrm>
            <a:off x="6096000" y="2554703"/>
            <a:ext cx="5586983" cy="3176587"/>
          </a:xfrm>
        </p:spPr>
        <p:txBody>
          <a:bodyPr/>
          <a:lstStyle/>
          <a:p>
            <a:r>
              <a:rPr lang="en-US" sz="3400" dirty="0"/>
              <a:t>Ask questions!</a:t>
            </a:r>
          </a:p>
          <a:p>
            <a:r>
              <a:rPr lang="en-US" sz="3400" dirty="0"/>
              <a:t>Create continuity</a:t>
            </a:r>
          </a:p>
          <a:p>
            <a:pPr lvl="1"/>
            <a:r>
              <a:rPr lang="en-US" sz="3400" dirty="0"/>
              <a:t>Social crossover</a:t>
            </a:r>
          </a:p>
          <a:p>
            <a:pPr lvl="1"/>
            <a:r>
              <a:rPr lang="en-US" sz="3400" dirty="0"/>
              <a:t>Physical crossover</a:t>
            </a:r>
          </a:p>
          <a:p>
            <a:pPr lvl="1"/>
            <a:r>
              <a:rPr lang="en-US" sz="3400" dirty="0"/>
              <a:t>Communication between leaders</a:t>
            </a:r>
          </a:p>
        </p:txBody>
      </p:sp>
      <p:pic>
        <p:nvPicPr>
          <p:cNvPr id="7" name="Picture 2" descr="https://eastus21-mediap.svc.ms/transform/thumbnail?provider=spo&amp;inputFormat=jpg&amp;cs=fFNQTw&amp;docid=https%3A%2F%2Fjoniandfriends.sharepoint.com%3A443%2F_api%2Fv2.0%2Fdrives%2Fb!_lh3gVoV_kydbFZ3HE0i2afkzsnvWn1Fo8FYb_X63e-ZAThCtZ9dRpm22hqytTMR%2Fitems%2F01ORFILFHU332DQLJSTNHJP7L2B57JKFUR%3Fversion%3DPublished&amp;access_token=eyJ0eXAiOiJKV1QiLCJhbGciOiJub25lIn0.eyJhdWQiOiIwMDAwMDAwMy0wMDAwLTBmZjEtY2UwMC0wMDAwMDAwMDAwMDAvam9uaWFuZGZyaWVuZHMuc2hhcmVwb2ludC5jb21AYmEyYTMyZTQtNzNhNS00YTJkLTlmYmItODBjN2MzZjUwOGMzIiwiaXNzIjoiMDAwMDAwMDMtMDAwMC0wZmYxLWNlMDAtMDAwMDAwMDAwMDAwIiwibmJmIjoiMTU2NTIxMjc4NSIsImV4cCI6IjE1NjUyMzQzODUiLCJlbmRwb2ludHVybCI6Ilh0WjExTWxBQkhPU2J5eVBCVkVCckxVOGhFaEFKQnhpdDNmbHV4VVF4Y0U9IiwiZW5kcG9pbnR1cmxMZW5ndGgiOiIxMjEiLCJpc2xvb3BiYWNrIjoiVHJ1ZSIsImNpZCI6Ik1Ea3dNbVk0T1dVdE5UQXdaUzA1TURBd0xUazBNbUV0WWprek5qYzRZelk0T0RrMiIsInZlciI6Imhhc2hlZHByb29mdG9rZW4iLCJzaXRlaWQiOiJPREUzTnpVNFptVXRNVFUxWVMwMFkyWmxMVGxrTm1NdE5UWTNOekZqTkdReU1tUTUiLCJuYW1laWQiOiIwIy5mfG1lbWJlcnNoaXB8cmZhdWxrQGpvbmlhbmRmcmllbmRzLm9yZyIsIm5paSI6Im1pY3Jvc29mdC5zaGFyZXBvaW50IiwiaXN1c2VyIjoidHJ1ZSIsImNhY2hla2V5IjoiMGguZnxtZW1iZXJzaGlwfDEwMDMwMDAwYWUwZDc5Y2ZAbGl2ZS5jb20iLCJ0dCI6IjAiLCJ1c2VQZXJzaXN0ZW50Q29va2llIjoiMiJ9.eEczemRHVjlNb2FSWkFqNlp2V1VFNlkwTUc4UGN2ZFBmRXU2WkNHekpqdz0&amp;encodeFailures=1&amp;srcWidth=&amp;srcHeight=&amp;width=1080&amp;height=718&amp;action=Access">
            <a:extLst>
              <a:ext uri="{FF2B5EF4-FFF2-40B4-BE49-F238E27FC236}">
                <a16:creationId xmlns:a16="http://schemas.microsoft.com/office/drawing/2014/main" id="{6B68BBA3-FF76-40BC-A2C8-74641EBCC1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370" y="2534322"/>
            <a:ext cx="5293896" cy="3522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971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145141-1961-4CFC-A4EF-611CD9C70803}"/>
              </a:ext>
            </a:extLst>
          </p:cNvPr>
          <p:cNvSpPr txBox="1">
            <a:spLocks/>
          </p:cNvSpPr>
          <p:nvPr/>
        </p:nvSpPr>
        <p:spPr>
          <a:xfrm>
            <a:off x="661416" y="1383157"/>
            <a:ext cx="3915202" cy="1305179"/>
          </a:xfrm>
          <a:prstGeom prst="rect">
            <a:avLst/>
          </a:prstGeom>
        </p:spPr>
        <p:txBody>
          <a:bodyPr/>
          <a:lstStyle>
            <a:lvl1pPr algn="l" defTabSz="914400" rtl="0" eaLnBrk="1" latinLnBrk="0" hangingPunct="1">
              <a:lnSpc>
                <a:spcPct val="90000"/>
              </a:lnSpc>
              <a:spcBef>
                <a:spcPct val="0"/>
              </a:spcBef>
              <a:buNone/>
              <a:defRPr sz="4000" b="1" kern="1200">
                <a:solidFill>
                  <a:schemeClr val="tx1"/>
                </a:solidFill>
                <a:latin typeface="Arial" panose="020B0604020202020204" pitchFamily="34" charset="0"/>
                <a:ea typeface="+mj-ea"/>
                <a:cs typeface="Arial" panose="020B0604020202020204" pitchFamily="34" charset="0"/>
              </a:defRPr>
            </a:lvl1pPr>
          </a:lstStyle>
          <a:p>
            <a:endParaRPr lang="en-US" dirty="0"/>
          </a:p>
        </p:txBody>
      </p:sp>
      <p:sp>
        <p:nvSpPr>
          <p:cNvPr id="6" name="Text Placeholder 2">
            <a:extLst>
              <a:ext uri="{FF2B5EF4-FFF2-40B4-BE49-F238E27FC236}">
                <a16:creationId xmlns:a16="http://schemas.microsoft.com/office/drawing/2014/main" id="{A2AAF535-D626-45A4-8398-3A4845F141F6}"/>
              </a:ext>
            </a:extLst>
          </p:cNvPr>
          <p:cNvSpPr txBox="1">
            <a:spLocks/>
          </p:cNvSpPr>
          <p:nvPr/>
        </p:nvSpPr>
        <p:spPr>
          <a:xfrm>
            <a:off x="5227482" y="2773048"/>
            <a:ext cx="3934691" cy="31670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8" name="TextBox 7">
            <a:extLst>
              <a:ext uri="{FF2B5EF4-FFF2-40B4-BE49-F238E27FC236}">
                <a16:creationId xmlns:a16="http://schemas.microsoft.com/office/drawing/2014/main" id="{5687D6BC-60B9-46B6-AFFB-C235E71C19A2}"/>
              </a:ext>
            </a:extLst>
          </p:cNvPr>
          <p:cNvSpPr txBox="1"/>
          <p:nvPr/>
        </p:nvSpPr>
        <p:spPr>
          <a:xfrm flipH="1">
            <a:off x="292608" y="1250918"/>
            <a:ext cx="10863072" cy="1307592"/>
          </a:xfrm>
          <a:prstGeom prst="rect">
            <a:avLst/>
          </a:prstGeom>
          <a:noFill/>
        </p:spPr>
        <p:txBody>
          <a:bodyPr wrap="square" rtlCol="0">
            <a:spAutoFit/>
          </a:bodyPr>
          <a:lstStyle/>
          <a:p>
            <a:r>
              <a:rPr lang="en-US" sz="4000" b="1" dirty="0">
                <a:latin typeface="Arial" panose="020B0604020202020204" pitchFamily="34" charset="0"/>
                <a:cs typeface="Arial" panose="020B0604020202020204" pitchFamily="34" charset="0"/>
              </a:rPr>
              <a:t>Moment of Reflection</a:t>
            </a:r>
          </a:p>
        </p:txBody>
      </p:sp>
      <p:sp>
        <p:nvSpPr>
          <p:cNvPr id="12" name="Text Placeholder 11">
            <a:extLst>
              <a:ext uri="{FF2B5EF4-FFF2-40B4-BE49-F238E27FC236}">
                <a16:creationId xmlns:a16="http://schemas.microsoft.com/office/drawing/2014/main" id="{4DA8E8AE-67F2-4B65-B899-22755C5F2BC5}"/>
              </a:ext>
            </a:extLst>
          </p:cNvPr>
          <p:cNvSpPr>
            <a:spLocks noGrp="1"/>
          </p:cNvSpPr>
          <p:nvPr>
            <p:ph type="body" sz="quarter" idx="10"/>
          </p:nvPr>
        </p:nvSpPr>
        <p:spPr>
          <a:xfrm>
            <a:off x="479905" y="2307781"/>
            <a:ext cx="10527185" cy="3167062"/>
          </a:xfrm>
        </p:spPr>
        <p:txBody>
          <a:bodyPr/>
          <a:lstStyle/>
          <a:p>
            <a:pPr marL="342900" marR="0" lvl="0" indent="-342900">
              <a:spcBef>
                <a:spcPts val="0"/>
              </a:spcBef>
              <a:spcAft>
                <a:spcPts val="0"/>
              </a:spcAft>
              <a:buFont typeface="Symbol" panose="05050102010706020507" pitchFamily="18" charset="2"/>
              <a:buChar char=""/>
            </a:pPr>
            <a:r>
              <a:rPr lang="en-US" sz="3000" dirty="0">
                <a:ea typeface="Times New Roman" panose="02020603050405020304" pitchFamily="18" charset="0"/>
              </a:rPr>
              <a:t>Think about periods of transition in your life—graduating school, getting married, having your first child. What were the challenges you faced in each transition?</a:t>
            </a:r>
          </a:p>
          <a:p>
            <a:pPr marL="342900" marR="0" lvl="0" indent="-342900">
              <a:spcBef>
                <a:spcPts val="0"/>
              </a:spcBef>
              <a:spcAft>
                <a:spcPts val="0"/>
              </a:spcAft>
              <a:buFont typeface="Symbol" panose="05050102010706020507" pitchFamily="18" charset="2"/>
              <a:buChar char=""/>
            </a:pPr>
            <a:endParaRPr lang="en-US" sz="3000" dirty="0"/>
          </a:p>
          <a:p>
            <a:pPr marL="342900" marR="0" lvl="0" indent="-342900">
              <a:spcBef>
                <a:spcPts val="0"/>
              </a:spcBef>
              <a:spcAft>
                <a:spcPts val="0"/>
              </a:spcAft>
              <a:buFont typeface="Symbol" panose="05050102010706020507" pitchFamily="18" charset="2"/>
              <a:buChar char=""/>
            </a:pPr>
            <a:r>
              <a:rPr lang="en-US" sz="3000" dirty="0"/>
              <a:t>What role did the church play in those transitions?</a:t>
            </a:r>
          </a:p>
        </p:txBody>
      </p:sp>
    </p:spTree>
    <p:extLst>
      <p:ext uri="{BB962C8B-B14F-4D97-AF65-F5344CB8AC3E}">
        <p14:creationId xmlns:p14="http://schemas.microsoft.com/office/powerpoint/2010/main" val="140595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fade">
                                      <p:cBhvr>
                                        <p:cTn id="12"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CD2FFC-272C-46B0-A4DA-7D1509C89849}"/>
              </a:ext>
            </a:extLst>
          </p:cNvPr>
          <p:cNvSpPr>
            <a:spLocks noGrp="1"/>
          </p:cNvSpPr>
          <p:nvPr>
            <p:ph type="title"/>
          </p:nvPr>
        </p:nvSpPr>
        <p:spPr>
          <a:xfrm>
            <a:off x="266367" y="1478539"/>
            <a:ext cx="11416617" cy="1305179"/>
          </a:xfrm>
        </p:spPr>
        <p:txBody>
          <a:bodyPr/>
          <a:lstStyle/>
          <a:p>
            <a:r>
              <a:rPr lang="en-US" dirty="0"/>
              <a:t>Caring for the Whole Family</a:t>
            </a:r>
          </a:p>
        </p:txBody>
      </p:sp>
      <p:sp>
        <p:nvSpPr>
          <p:cNvPr id="4" name="Text Placeholder 3">
            <a:extLst>
              <a:ext uri="{FF2B5EF4-FFF2-40B4-BE49-F238E27FC236}">
                <a16:creationId xmlns:a16="http://schemas.microsoft.com/office/drawing/2014/main" id="{73F2AB2D-EF96-4BDF-A6AB-90E8E8D1199E}"/>
              </a:ext>
            </a:extLst>
          </p:cNvPr>
          <p:cNvSpPr>
            <a:spLocks noGrp="1"/>
          </p:cNvSpPr>
          <p:nvPr>
            <p:ph type="body" sz="quarter" idx="11"/>
          </p:nvPr>
        </p:nvSpPr>
        <p:spPr>
          <a:xfrm>
            <a:off x="5974675" y="2597058"/>
            <a:ext cx="5964096" cy="3176587"/>
          </a:xfrm>
        </p:spPr>
        <p:txBody>
          <a:bodyPr/>
          <a:lstStyle/>
          <a:p>
            <a:r>
              <a:rPr lang="en-US" sz="3400" dirty="0">
                <a:latin typeface="Arial" panose="020B0604020202020204" pitchFamily="34" charset="0"/>
                <a:cs typeface="Arial" panose="020B0604020202020204" pitchFamily="34" charset="0"/>
              </a:rPr>
              <a:t>The “empty nest” is often reversed.</a:t>
            </a:r>
          </a:p>
          <a:p>
            <a:r>
              <a:rPr lang="en-US" sz="3400" dirty="0">
                <a:latin typeface="Arial" panose="020B0604020202020204" pitchFamily="34" charset="0"/>
                <a:cs typeface="Arial" panose="020B0604020202020204" pitchFamily="34" charset="0"/>
              </a:rPr>
              <a:t>Long-term care is often a concern.</a:t>
            </a:r>
          </a:p>
          <a:p>
            <a:r>
              <a:rPr lang="en-US" sz="3400" dirty="0">
                <a:latin typeface="Arial" panose="020B0604020202020204" pitchFamily="34" charset="0"/>
                <a:cs typeface="Arial" panose="020B0604020202020204" pitchFamily="34" charset="0"/>
              </a:rPr>
              <a:t>Cycles of grief are normal.</a:t>
            </a:r>
          </a:p>
        </p:txBody>
      </p:sp>
      <p:pic>
        <p:nvPicPr>
          <p:cNvPr id="5122" name="Picture 2" descr="https://eastus21-mediap.svc.ms/transform/thumbnail?provider=spo&amp;inputFormat=jpg&amp;cs=fFNQTw&amp;docid=https%3A%2F%2Fjoniandfriends.sharepoint.com%3A443%2F_api%2Fv2.0%2Fdrives%2Fb!_lh3gVoV_kydbFZ3HE0i2afkzsnvWn1Fo8FYb_X63e-ZAThCtZ9dRpm22hqytTMR%2Fitems%2F01ORFILFEZEVCZMFZQNNGKN2IR74KV3DJE%3Fversion%3DPublished&amp;access_token=eyJ0eXAiOiJKV1QiLCJhbGciOiJub25lIn0.eyJhdWQiOiIwMDAwMDAwMy0wMDAwLTBmZjEtY2UwMC0wMDAwMDAwMDAwMDAvam9uaWFuZGZyaWVuZHMuc2hhcmVwb2ludC5jb21AYmEyYTMyZTQtNzNhNS00YTJkLTlmYmItODBjN2MzZjUwOGMzIiwiaXNzIjoiMDAwMDAwMDMtMDAwMC0wZmYxLWNlMDAtMDAwMDAwMDAwMDAwIiwibmJmIjoiMTU2NTIxMjc4NSIsImV4cCI6IjE1NjUyMzQzODUiLCJlbmRwb2ludHVybCI6Ilh0WjExTWxBQkhPU2J5eVBCVkVCckxVOGhFaEFKQnhpdDNmbHV4VVF4Y0U9IiwiZW5kcG9pbnR1cmxMZW5ndGgiOiIxMjEiLCJpc2xvb3BiYWNrIjoiVHJ1ZSIsImNpZCI6Ik1Ea3dNbVk0T1dVdE5UQXdaUzA1TURBd0xUazBNbUV0WWprek5qYzRZelk0T0RrMiIsInZlciI6Imhhc2hlZHByb29mdG9rZW4iLCJzaXRlaWQiOiJPREUzTnpVNFptVXRNVFUxWVMwMFkyWmxMVGxrTm1NdE5UWTNOekZqTkdReU1tUTUiLCJuYW1laWQiOiIwIy5mfG1lbWJlcnNoaXB8cmZhdWxrQGpvbmlhbmRmcmllbmRzLm9yZyIsIm5paSI6Im1pY3Jvc29mdC5zaGFyZXBvaW50IiwiaXN1c2VyIjoidHJ1ZSIsImNhY2hla2V5IjoiMGguZnxtZW1iZXJzaGlwfDEwMDMwMDAwYWUwZDc5Y2ZAbGl2ZS5jb20iLCJ0dCI6IjAiLCJ1c2VQZXJzaXN0ZW50Q29va2llIjoiMiJ9.eEczemRHVjlNb2FSWkFqNlp2V1VFNlkwTUc4UGN2ZFBmRXU2WkNHekpqdz0&amp;encodeFailures=1&amp;srcWidth=&amp;srcHeight=&amp;width=1080&amp;height=719&amp;action=Access">
            <a:extLst>
              <a:ext uri="{FF2B5EF4-FFF2-40B4-BE49-F238E27FC236}">
                <a16:creationId xmlns:a16="http://schemas.microsoft.com/office/drawing/2014/main" id="{6097D6BE-0CDF-42BF-9175-9BDC155EB0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648" y="2289591"/>
            <a:ext cx="5104716" cy="3401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806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theme1.xml><?xml version="1.0" encoding="utf-8"?>
<a:theme xmlns:a="http://schemas.openxmlformats.org/drawingml/2006/main" name="ic church">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c church" id="{0CD3B3DE-AA96-4E7C-9D74-4E30738F6934}" vid="{B1FBA1A4-9CDB-4D89-87D1-1626B3E760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B1A471D650B704F8009D738E3B69D2F" ma:contentTypeVersion="12" ma:contentTypeDescription="Create a new document." ma:contentTypeScope="" ma:versionID="2111a7d7127f49044b6f737b4b0c70c0">
  <xsd:schema xmlns:xsd="http://www.w3.org/2001/XMLSchema" xmlns:xs="http://www.w3.org/2001/XMLSchema" xmlns:p="http://schemas.microsoft.com/office/2006/metadata/properties" xmlns:ns2="a073e5d9-3b6f-4592-92b1-d537d295a013" xmlns:ns3="7306003b-c4f0-46a5-836b-ea67107c3725" targetNamespace="http://schemas.microsoft.com/office/2006/metadata/properties" ma:root="true" ma:fieldsID="1bfcffca0625ed615f57fb85d0ddc9c1" ns2:_="" ns3:_="">
    <xsd:import namespace="a073e5d9-3b6f-4592-92b1-d537d295a013"/>
    <xsd:import namespace="7306003b-c4f0-46a5-836b-ea67107c372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73e5d9-3b6f-4592-92b1-d537d295a0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06003b-c4f0-46a5-836b-ea67107c372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a073e5d9-3b6f-4592-92b1-d537d295a013">
      <UserInfo>
        <DisplayName>Donna Lucas</DisplayName>
        <AccountId>36</AccountId>
        <AccountType/>
      </UserInfo>
      <UserInfo>
        <DisplayName>Eric Jones</DisplayName>
        <AccountId>31</AccountId>
        <AccountType/>
      </UserInfo>
      <UserInfo>
        <DisplayName>Bret Welshymer - Joni and Friends</DisplayName>
        <AccountId>34</AccountId>
        <AccountType/>
      </UserInfo>
      <UserInfo>
        <DisplayName>Candy Nixon</DisplayName>
        <AccountId>16</AccountId>
        <AccountType/>
      </UserInfo>
      <UserInfo>
        <DisplayName>Cheryl Wilson</DisplayName>
        <AccountId>25</AccountId>
        <AccountType/>
      </UserInfo>
      <UserInfo>
        <DisplayName>Jan Joaquin</DisplayName>
        <AccountId>19</AccountId>
        <AccountType/>
      </UserInfo>
      <UserInfo>
        <DisplayName>Jeff Lybarger</DisplayName>
        <AccountId>48</AccountId>
        <AccountType/>
      </UserInfo>
      <UserInfo>
        <DisplayName>Jeff Sutton</DisplayName>
        <AccountId>24</AccountId>
        <AccountType/>
      </UserInfo>
      <UserInfo>
        <DisplayName>Jennifer McNally</DisplayName>
        <AccountId>23</AccountId>
        <AccountType/>
      </UserInfo>
      <UserInfo>
        <DisplayName>Juanita Alarcon</DisplayName>
        <AccountId>47</AccountId>
        <AccountType/>
      </UserInfo>
      <UserInfo>
        <DisplayName>Judy Clark</DisplayName>
        <AccountId>44</AccountId>
        <AccountType/>
      </UserInfo>
      <UserInfo>
        <DisplayName>Judy Redlich</DisplayName>
        <AccountId>29</AccountId>
        <AccountType/>
      </UserInfo>
      <UserInfo>
        <DisplayName>Karen Roberts</DisplayName>
        <AccountId>17</AccountId>
        <AccountType/>
      </UserInfo>
      <UserInfo>
        <DisplayName>Lauren Garcia</DisplayName>
        <AccountId>32</AccountId>
        <AccountType/>
      </UserInfo>
      <UserInfo>
        <DisplayName>Liz Babbitt</DisplayName>
        <AccountId>21</AccountId>
        <AccountType/>
      </UserInfo>
      <UserInfo>
        <DisplayName>Martie Kwasny</DisplayName>
        <AccountId>46</AccountId>
        <AccountType/>
      </UserInfo>
      <UserInfo>
        <DisplayName>Paul Faculjak</DisplayName>
        <AccountId>45</AccountId>
        <AccountType/>
      </UserInfo>
      <UserInfo>
        <DisplayName>Sib Charles</DisplayName>
        <AccountId>18</AccountId>
        <AccountType/>
      </UserInfo>
      <UserInfo>
        <DisplayName>Becky Ellis</DisplayName>
        <AccountId>49</AccountId>
        <AccountType/>
      </UserInfo>
      <UserInfo>
        <DisplayName>Jane Palmer</DisplayName>
        <AccountId>50</AccountId>
        <AccountType/>
      </UserInfo>
      <UserInfo>
        <DisplayName>Becky Bernier</DisplayName>
        <AccountId>43</AccountId>
        <AccountType/>
      </UserInfo>
      <UserInfo>
        <DisplayName>Kathy Nichols</DisplayName>
        <AccountId>51</AccountId>
        <AccountType/>
      </UserInfo>
      <UserInfo>
        <DisplayName>Chris Nardini</DisplayName>
        <AccountId>57</AccountId>
        <AccountType/>
      </UserInfo>
      <UserInfo>
        <DisplayName>Crystal - Joni and Friends</DisplayName>
        <AccountId>35</AccountId>
        <AccountType/>
      </UserInfo>
      <UserInfo>
        <DisplayName>Nory Lazo</DisplayName>
        <AccountId>60</AccountId>
        <AccountType/>
      </UserInfo>
      <UserInfo>
        <DisplayName>Joel Montgomery</DisplayName>
        <AccountId>65</AccountId>
        <AccountType/>
      </UserInfo>
    </SharedWithUsers>
  </documentManagement>
</p:properties>
</file>

<file path=customXml/itemProps1.xml><?xml version="1.0" encoding="utf-8"?>
<ds:datastoreItem xmlns:ds="http://schemas.openxmlformats.org/officeDocument/2006/customXml" ds:itemID="{2C76FEC5-98C2-46CB-9D83-1F4D2825F1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73e5d9-3b6f-4592-92b1-d537d295a013"/>
    <ds:schemaRef ds:uri="7306003b-c4f0-46a5-836b-ea67107c37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3AD114-D677-4517-88F4-11E0B858CB0F}">
  <ds:schemaRefs>
    <ds:schemaRef ds:uri="http://schemas.microsoft.com/sharepoint/v3/contenttype/forms"/>
  </ds:schemaRefs>
</ds:datastoreItem>
</file>

<file path=customXml/itemProps3.xml><?xml version="1.0" encoding="utf-8"?>
<ds:datastoreItem xmlns:ds="http://schemas.openxmlformats.org/officeDocument/2006/customXml" ds:itemID="{EBC53F28-C432-4174-86FE-A59156494074}">
  <ds:schemaRefs>
    <ds:schemaRef ds:uri="http://schemas.microsoft.com/office/2006/metadata/properties"/>
    <ds:schemaRef ds:uri="http://schemas.microsoft.com/office/infopath/2007/PartnerControls"/>
    <ds:schemaRef ds:uri="a073e5d9-3b6f-4592-92b1-d537d295a013"/>
  </ds:schemaRefs>
</ds:datastoreItem>
</file>

<file path=docProps/app.xml><?xml version="1.0" encoding="utf-8"?>
<Properties xmlns="http://schemas.openxmlformats.org/officeDocument/2006/extended-properties" xmlns:vt="http://schemas.openxmlformats.org/officeDocument/2006/docPropsVTypes">
  <Template/>
  <TotalTime>12032</TotalTime>
  <Words>462</Words>
  <Application>Microsoft Office PowerPoint</Application>
  <PresentationFormat>Widescreen</PresentationFormat>
  <Paragraphs>72</Paragraphs>
  <Slides>14</Slides>
  <Notes>14</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Symbol</vt:lpstr>
      <vt:lpstr>ic church</vt:lpstr>
      <vt:lpstr>PowerPoint Presentation</vt:lpstr>
      <vt:lpstr>What is an Irresistible Church?</vt:lpstr>
      <vt:lpstr>Helping With Life Transitions</vt:lpstr>
      <vt:lpstr>Our Goals for Today</vt:lpstr>
      <vt:lpstr>Ephesians 4:12-13, 15-16</vt:lpstr>
      <vt:lpstr>Navigating Transitions</vt:lpstr>
      <vt:lpstr>Easing the Transition </vt:lpstr>
      <vt:lpstr>PowerPoint Presentation</vt:lpstr>
      <vt:lpstr>Caring for the Whole Family</vt:lpstr>
      <vt:lpstr>Creating Authentic Community</vt:lpstr>
      <vt:lpstr>PowerPoint Presentation</vt:lpstr>
      <vt:lpstr>PowerPoint Presentation</vt:lpstr>
      <vt:lpstr>PowerPoint Presentation</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Wright</dc:creator>
  <cp:lastModifiedBy>Bret Welshymer</cp:lastModifiedBy>
  <cp:revision>6</cp:revision>
  <cp:lastPrinted>2019-08-13T22:42:13Z</cp:lastPrinted>
  <dcterms:created xsi:type="dcterms:W3CDTF">2018-02-02T19:43:14Z</dcterms:created>
  <dcterms:modified xsi:type="dcterms:W3CDTF">2019-08-21T00:21:26Z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0x0101002B1A471D650B704F8009D738E3B69D2F</vt:lpwstr>
  </property>
  <property fmtid="{D5CDD505-2E9C-101B-9397-08002B2CF9AE}" pid="3" name="AuthorIds_UIVersion_15360">
    <vt:lpwstr>34</vt:lpwstr>
  </property>
</Properties>
</file>