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17"/>
  </p:notesMasterIdLst>
  <p:sldIdLst>
    <p:sldId id="261" r:id="rId5"/>
    <p:sldId id="263" r:id="rId6"/>
    <p:sldId id="269" r:id="rId7"/>
    <p:sldId id="267" r:id="rId8"/>
    <p:sldId id="266" r:id="rId9"/>
    <p:sldId id="285" r:id="rId10"/>
    <p:sldId id="286" r:id="rId11"/>
    <p:sldId id="287" r:id="rId12"/>
    <p:sldId id="288" r:id="rId13"/>
    <p:sldId id="270" r:id="rId14"/>
    <p:sldId id="279" r:id="rId15"/>
    <p:sldId id="28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Lucas" initials="DL" lastIdx="2" clrIdx="0">
    <p:extLst>
      <p:ext uri="{19B8F6BF-5375-455C-9EA6-DF929625EA0E}">
        <p15:presenceInfo xmlns:p15="http://schemas.microsoft.com/office/powerpoint/2012/main" userId="S-1-5-21-2686113668-3046834099-3532915642-158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68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Faulk" userId="f56b3ff0-c2f9-414a-a035-409f1eec0722" providerId="ADAL" clId="{34BE4FF5-AD60-4A95-A6ED-65F5DCD1FFDB}"/>
    <pc:docChg chg="custSel addSld delSld modSld">
      <pc:chgData name="Ryan Faulk" userId="f56b3ff0-c2f9-414a-a035-409f1eec0722" providerId="ADAL" clId="{34BE4FF5-AD60-4A95-A6ED-65F5DCD1FFDB}" dt="2019-08-14T23:48:10.260" v="795" actId="1076"/>
      <pc:docMkLst>
        <pc:docMk/>
      </pc:docMkLst>
      <pc:sldChg chg="addSp delSp modSp delAnim modAnim">
        <pc:chgData name="Ryan Faulk" userId="f56b3ff0-c2f9-414a-a035-409f1eec0722" providerId="ADAL" clId="{34BE4FF5-AD60-4A95-A6ED-65F5DCD1FFDB}" dt="2019-08-14T23:01:09.357" v="262" actId="20577"/>
        <pc:sldMkLst>
          <pc:docMk/>
          <pc:sldMk cId="2296454742" sldId="263"/>
        </pc:sldMkLst>
        <pc:spChg chg="mod">
          <ac:chgData name="Ryan Faulk" userId="f56b3ff0-c2f9-414a-a035-409f1eec0722" providerId="ADAL" clId="{34BE4FF5-AD60-4A95-A6ED-65F5DCD1FFDB}" dt="2019-08-14T22:54:28.954" v="39" actId="20577"/>
          <ac:spMkLst>
            <pc:docMk/>
            <pc:sldMk cId="2296454742" sldId="263"/>
            <ac:spMk id="3" creationId="{AF3C052D-1132-4BC3-A4DB-C34EC67E6145}"/>
          </ac:spMkLst>
        </pc:spChg>
        <pc:spChg chg="mod">
          <ac:chgData name="Ryan Faulk" userId="f56b3ff0-c2f9-414a-a035-409f1eec0722" providerId="ADAL" clId="{34BE4FF5-AD60-4A95-A6ED-65F5DCD1FFDB}" dt="2019-08-14T23:01:09.357" v="262" actId="20577"/>
          <ac:spMkLst>
            <pc:docMk/>
            <pc:sldMk cId="2296454742" sldId="263"/>
            <ac:spMk id="4" creationId="{67AF70D8-FC38-4F9A-AA36-8E59C17C1306}"/>
          </ac:spMkLst>
        </pc:spChg>
        <pc:spChg chg="add del mod">
          <ac:chgData name="Ryan Faulk" userId="f56b3ff0-c2f9-414a-a035-409f1eec0722" providerId="ADAL" clId="{34BE4FF5-AD60-4A95-A6ED-65F5DCD1FFDB}" dt="2019-08-14T22:58:29.869" v="44" actId="478"/>
          <ac:spMkLst>
            <pc:docMk/>
            <pc:sldMk cId="2296454742" sldId="263"/>
            <ac:spMk id="5" creationId="{60808CB4-B0DD-4B6B-9B3A-3B2FA2C496CA}"/>
          </ac:spMkLst>
        </pc:spChg>
        <pc:picChg chg="del">
          <ac:chgData name="Ryan Faulk" userId="f56b3ff0-c2f9-414a-a035-409f1eec0722" providerId="ADAL" clId="{34BE4FF5-AD60-4A95-A6ED-65F5DCD1FFDB}" dt="2019-08-14T22:57:37.126" v="40" actId="478"/>
          <ac:picMkLst>
            <pc:docMk/>
            <pc:sldMk cId="2296454742" sldId="263"/>
            <ac:picMk id="7" creationId="{54147A94-11D6-4D97-A5D1-95518A04893E}"/>
          </ac:picMkLst>
        </pc:picChg>
        <pc:picChg chg="add mod">
          <ac:chgData name="Ryan Faulk" userId="f56b3ff0-c2f9-414a-a035-409f1eec0722" providerId="ADAL" clId="{34BE4FF5-AD60-4A95-A6ED-65F5DCD1FFDB}" dt="2019-08-14T23:00:20.510" v="52" actId="1440"/>
          <ac:picMkLst>
            <pc:docMk/>
            <pc:sldMk cId="2296454742" sldId="263"/>
            <ac:picMk id="1026" creationId="{EBE537AD-92FA-4F04-9222-A398D8231316}"/>
          </ac:picMkLst>
        </pc:picChg>
      </pc:sldChg>
      <pc:sldChg chg="addSp delSp modSp modAnim">
        <pc:chgData name="Ryan Faulk" userId="f56b3ff0-c2f9-414a-a035-409f1eec0722" providerId="ADAL" clId="{34BE4FF5-AD60-4A95-A6ED-65F5DCD1FFDB}" dt="2019-08-14T23:42:35.947" v="662" actId="1076"/>
        <pc:sldMkLst>
          <pc:docMk/>
          <pc:sldMk cId="366971938" sldId="266"/>
        </pc:sldMkLst>
        <pc:spChg chg="mod">
          <ac:chgData name="Ryan Faulk" userId="f56b3ff0-c2f9-414a-a035-409f1eec0722" providerId="ADAL" clId="{34BE4FF5-AD60-4A95-A6ED-65F5DCD1FFDB}" dt="2019-08-14T23:04:40.996" v="365" actId="14100"/>
          <ac:spMkLst>
            <pc:docMk/>
            <pc:sldMk cId="366971938" sldId="266"/>
            <ac:spMk id="3" creationId="{191AC03F-3855-49C8-A50A-D435594B4344}"/>
          </ac:spMkLst>
        </pc:spChg>
        <pc:spChg chg="mod">
          <ac:chgData name="Ryan Faulk" userId="f56b3ff0-c2f9-414a-a035-409f1eec0722" providerId="ADAL" clId="{34BE4FF5-AD60-4A95-A6ED-65F5DCD1FFDB}" dt="2019-08-14T23:41:05.891" v="608" actId="1076"/>
          <ac:spMkLst>
            <pc:docMk/>
            <pc:sldMk cId="366971938" sldId="266"/>
            <ac:spMk id="4" creationId="{20BA0256-D4E4-466B-9EA9-AC3AC3E04FF8}"/>
          </ac:spMkLst>
        </pc:spChg>
        <pc:spChg chg="add del mod">
          <ac:chgData name="Ryan Faulk" userId="f56b3ff0-c2f9-414a-a035-409f1eec0722" providerId="ADAL" clId="{34BE4FF5-AD60-4A95-A6ED-65F5DCD1FFDB}" dt="2019-08-14T23:03:15.476" v="305" actId="478"/>
          <ac:spMkLst>
            <pc:docMk/>
            <pc:sldMk cId="366971938" sldId="266"/>
            <ac:spMk id="6" creationId="{662F1AAD-BB58-415B-85E4-5AFDE143D623}"/>
          </ac:spMkLst>
        </pc:spChg>
        <pc:picChg chg="del">
          <ac:chgData name="Ryan Faulk" userId="f56b3ff0-c2f9-414a-a035-409f1eec0722" providerId="ADAL" clId="{34BE4FF5-AD60-4A95-A6ED-65F5DCD1FFDB}" dt="2019-08-14T23:03:12.990" v="303" actId="478"/>
          <ac:picMkLst>
            <pc:docMk/>
            <pc:sldMk cId="366971938" sldId="266"/>
            <ac:picMk id="5" creationId="{939FFECC-5EE5-4AB2-90E3-3AA0C277894A}"/>
          </ac:picMkLst>
        </pc:picChg>
        <pc:picChg chg="add del mod modCrop">
          <ac:chgData name="Ryan Faulk" userId="f56b3ff0-c2f9-414a-a035-409f1eec0722" providerId="ADAL" clId="{34BE4FF5-AD60-4A95-A6ED-65F5DCD1FFDB}" dt="2019-08-14T23:42:25.045" v="658" actId="478"/>
          <ac:picMkLst>
            <pc:docMk/>
            <pc:sldMk cId="366971938" sldId="266"/>
            <ac:picMk id="7" creationId="{2E4C4D0A-8A7D-460B-A975-980074FEF968}"/>
          </ac:picMkLst>
        </pc:picChg>
        <pc:picChg chg="add mod">
          <ac:chgData name="Ryan Faulk" userId="f56b3ff0-c2f9-414a-a035-409f1eec0722" providerId="ADAL" clId="{34BE4FF5-AD60-4A95-A6ED-65F5DCD1FFDB}" dt="2019-08-14T23:42:35.947" v="662" actId="1076"/>
          <ac:picMkLst>
            <pc:docMk/>
            <pc:sldMk cId="366971938" sldId="266"/>
            <ac:picMk id="8" creationId="{28E43638-8CC0-4846-8034-335E78AE0F1C}"/>
          </ac:picMkLst>
        </pc:picChg>
      </pc:sldChg>
      <pc:sldChg chg="addSp delSp modSp delAnim">
        <pc:chgData name="Ryan Faulk" userId="f56b3ff0-c2f9-414a-a035-409f1eec0722" providerId="ADAL" clId="{34BE4FF5-AD60-4A95-A6ED-65F5DCD1FFDB}" dt="2019-08-14T23:02:45.392" v="302" actId="478"/>
        <pc:sldMkLst>
          <pc:docMk/>
          <pc:sldMk cId="2196961606" sldId="267"/>
        </pc:sldMkLst>
        <pc:spChg chg="mod">
          <ac:chgData name="Ryan Faulk" userId="f56b3ff0-c2f9-414a-a035-409f1eec0722" providerId="ADAL" clId="{34BE4FF5-AD60-4A95-A6ED-65F5DCD1FFDB}" dt="2019-08-14T23:02:33.374" v="299" actId="20577"/>
          <ac:spMkLst>
            <pc:docMk/>
            <pc:sldMk cId="2196961606" sldId="267"/>
            <ac:spMk id="3" creationId="{87AD5027-EDD0-4719-B58E-8746B64660E0}"/>
          </ac:spMkLst>
        </pc:spChg>
        <pc:spChg chg="add del mod">
          <ac:chgData name="Ryan Faulk" userId="f56b3ff0-c2f9-414a-a035-409f1eec0722" providerId="ADAL" clId="{34BE4FF5-AD60-4A95-A6ED-65F5DCD1FFDB}" dt="2019-08-14T23:02:45.392" v="302" actId="478"/>
          <ac:spMkLst>
            <pc:docMk/>
            <pc:sldMk cId="2196961606" sldId="267"/>
            <ac:spMk id="6" creationId="{25536C49-3EA0-403E-A149-9E5D62A7C013}"/>
          </ac:spMkLst>
        </pc:spChg>
        <pc:picChg chg="del mod">
          <ac:chgData name="Ryan Faulk" userId="f56b3ff0-c2f9-414a-a035-409f1eec0722" providerId="ADAL" clId="{34BE4FF5-AD60-4A95-A6ED-65F5DCD1FFDB}" dt="2019-08-14T23:02:40.089" v="300" actId="478"/>
          <ac:picMkLst>
            <pc:docMk/>
            <pc:sldMk cId="2196961606" sldId="267"/>
            <ac:picMk id="5" creationId="{472924C0-A7DB-47C5-93A3-632DA8B458BB}"/>
          </ac:picMkLst>
        </pc:picChg>
        <pc:picChg chg="add">
          <ac:chgData name="Ryan Faulk" userId="f56b3ff0-c2f9-414a-a035-409f1eec0722" providerId="ADAL" clId="{34BE4FF5-AD60-4A95-A6ED-65F5DCD1FFDB}" dt="2019-08-14T23:02:40.777" v="301"/>
          <ac:picMkLst>
            <pc:docMk/>
            <pc:sldMk cId="2196961606" sldId="267"/>
            <ac:picMk id="7" creationId="{2EAD8468-0346-4D54-9FBD-D6AB0815A4F3}"/>
          </ac:picMkLst>
        </pc:picChg>
      </pc:sldChg>
      <pc:sldChg chg="addSp delSp modSp delAnim modAnim">
        <pc:chgData name="Ryan Faulk" userId="f56b3ff0-c2f9-414a-a035-409f1eec0722" providerId="ADAL" clId="{34BE4FF5-AD60-4A95-A6ED-65F5DCD1FFDB}" dt="2019-08-14T23:02:06.959" v="295" actId="255"/>
        <pc:sldMkLst>
          <pc:docMk/>
          <pc:sldMk cId="3909098317" sldId="269"/>
        </pc:sldMkLst>
        <pc:spChg chg="mod">
          <ac:chgData name="Ryan Faulk" userId="f56b3ff0-c2f9-414a-a035-409f1eec0722" providerId="ADAL" clId="{34BE4FF5-AD60-4A95-A6ED-65F5DCD1FFDB}" dt="2019-08-14T23:01:49.020" v="288" actId="20577"/>
          <ac:spMkLst>
            <pc:docMk/>
            <pc:sldMk cId="3909098317" sldId="269"/>
            <ac:spMk id="7" creationId="{54E036BD-EB05-4E2E-9CE7-1CF8C3A87B14}"/>
          </ac:spMkLst>
        </pc:spChg>
        <pc:spChg chg="mod">
          <ac:chgData name="Ryan Faulk" userId="f56b3ff0-c2f9-414a-a035-409f1eec0722" providerId="ADAL" clId="{34BE4FF5-AD60-4A95-A6ED-65F5DCD1FFDB}" dt="2019-08-14T23:02:06.959" v="295" actId="255"/>
          <ac:spMkLst>
            <pc:docMk/>
            <pc:sldMk cId="3909098317" sldId="269"/>
            <ac:spMk id="8" creationId="{8A49236B-D6DA-4474-97BF-1CE6243C7C0E}"/>
          </ac:spMkLst>
        </pc:spChg>
        <pc:picChg chg="add mod">
          <ac:chgData name="Ryan Faulk" userId="f56b3ff0-c2f9-414a-a035-409f1eec0722" providerId="ADAL" clId="{34BE4FF5-AD60-4A95-A6ED-65F5DCD1FFDB}" dt="2019-08-14T23:01:34.859" v="266" actId="14100"/>
          <ac:picMkLst>
            <pc:docMk/>
            <pc:sldMk cId="3909098317" sldId="269"/>
            <ac:picMk id="5" creationId="{B014EF99-AB36-4B66-A736-BE35307C07AF}"/>
          </ac:picMkLst>
        </pc:picChg>
        <pc:picChg chg="del">
          <ac:chgData name="Ryan Faulk" userId="f56b3ff0-c2f9-414a-a035-409f1eec0722" providerId="ADAL" clId="{34BE4FF5-AD60-4A95-A6ED-65F5DCD1FFDB}" dt="2019-08-14T23:01:27.746" v="263" actId="478"/>
          <ac:picMkLst>
            <pc:docMk/>
            <pc:sldMk cId="3909098317" sldId="269"/>
            <ac:picMk id="6" creationId="{5F2640FC-1803-43E3-898E-B4DD8A329704}"/>
          </ac:picMkLst>
        </pc:picChg>
      </pc:sldChg>
      <pc:sldChg chg="modSp add setBg">
        <pc:chgData name="Ryan Faulk" userId="f56b3ff0-c2f9-414a-a035-409f1eec0722" providerId="ADAL" clId="{34BE4FF5-AD60-4A95-A6ED-65F5DCD1FFDB}" dt="2019-08-14T23:45:13.922" v="792" actId="1440"/>
        <pc:sldMkLst>
          <pc:docMk/>
          <pc:sldMk cId="1784642247" sldId="270"/>
        </pc:sldMkLst>
        <pc:spChg chg="mod">
          <ac:chgData name="Ryan Faulk" userId="f56b3ff0-c2f9-414a-a035-409f1eec0722" providerId="ADAL" clId="{34BE4FF5-AD60-4A95-A6ED-65F5DCD1FFDB}" dt="2019-08-14T23:45:07.394" v="790" actId="1076"/>
          <ac:spMkLst>
            <pc:docMk/>
            <pc:sldMk cId="1784642247" sldId="270"/>
            <ac:spMk id="3" creationId="{00000000-0000-0000-0000-000000000000}"/>
          </ac:spMkLst>
        </pc:spChg>
        <pc:picChg chg="mod">
          <ac:chgData name="Ryan Faulk" userId="f56b3ff0-c2f9-414a-a035-409f1eec0722" providerId="ADAL" clId="{34BE4FF5-AD60-4A95-A6ED-65F5DCD1FFDB}" dt="2019-08-14T23:45:13.922" v="792" actId="1440"/>
          <ac:picMkLst>
            <pc:docMk/>
            <pc:sldMk cId="1784642247" sldId="270"/>
            <ac:picMk id="4" creationId="{00000000-0000-0000-0000-000000000000}"/>
          </ac:picMkLst>
        </pc:picChg>
      </pc:sldChg>
      <pc:sldChg chg="addSp delSp modSp delAnim">
        <pc:chgData name="Ryan Faulk" userId="f56b3ff0-c2f9-414a-a035-409f1eec0722" providerId="ADAL" clId="{34BE4FF5-AD60-4A95-A6ED-65F5DCD1FFDB}" dt="2019-08-14T23:48:10.260" v="795" actId="1076"/>
        <pc:sldMkLst>
          <pc:docMk/>
          <pc:sldMk cId="1083423400" sldId="284"/>
        </pc:sldMkLst>
        <pc:picChg chg="del">
          <ac:chgData name="Ryan Faulk" userId="f56b3ff0-c2f9-414a-a035-409f1eec0722" providerId="ADAL" clId="{34BE4FF5-AD60-4A95-A6ED-65F5DCD1FFDB}" dt="2019-08-14T23:48:06.314" v="793" actId="478"/>
          <ac:picMkLst>
            <pc:docMk/>
            <pc:sldMk cId="1083423400" sldId="284"/>
            <ac:picMk id="5" creationId="{B0C44747-DF52-42E6-95E4-9543A6B79569}"/>
          </ac:picMkLst>
        </pc:picChg>
        <pc:picChg chg="add mod">
          <ac:chgData name="Ryan Faulk" userId="f56b3ff0-c2f9-414a-a035-409f1eec0722" providerId="ADAL" clId="{34BE4FF5-AD60-4A95-A6ED-65F5DCD1FFDB}" dt="2019-08-14T23:48:10.260" v="795" actId="1076"/>
          <ac:picMkLst>
            <pc:docMk/>
            <pc:sldMk cId="1083423400" sldId="284"/>
            <ac:picMk id="6" creationId="{30545A7A-7A1F-41FA-A5FC-7698B6DBEB53}"/>
          </ac:picMkLst>
        </pc:picChg>
      </pc:sldChg>
      <pc:sldChg chg="addSp delSp modSp add modAnim">
        <pc:chgData name="Ryan Faulk" userId="f56b3ff0-c2f9-414a-a035-409f1eec0722" providerId="ADAL" clId="{34BE4FF5-AD60-4A95-A6ED-65F5DCD1FFDB}" dt="2019-08-14T23:40:46.204" v="603" actId="1076"/>
        <pc:sldMkLst>
          <pc:docMk/>
          <pc:sldMk cId="3905501335" sldId="285"/>
        </pc:sldMkLst>
        <pc:spChg chg="mod">
          <ac:chgData name="Ryan Faulk" userId="f56b3ff0-c2f9-414a-a035-409f1eec0722" providerId="ADAL" clId="{34BE4FF5-AD60-4A95-A6ED-65F5DCD1FFDB}" dt="2019-08-14T23:10:34.069" v="433" actId="20577"/>
          <ac:spMkLst>
            <pc:docMk/>
            <pc:sldMk cId="3905501335" sldId="285"/>
            <ac:spMk id="3" creationId="{191AC03F-3855-49C8-A50A-D435594B4344}"/>
          </ac:spMkLst>
        </pc:spChg>
        <pc:spChg chg="mod">
          <ac:chgData name="Ryan Faulk" userId="f56b3ff0-c2f9-414a-a035-409f1eec0722" providerId="ADAL" clId="{34BE4FF5-AD60-4A95-A6ED-65F5DCD1FFDB}" dt="2019-08-14T23:40:46.204" v="603" actId="1076"/>
          <ac:spMkLst>
            <pc:docMk/>
            <pc:sldMk cId="3905501335" sldId="285"/>
            <ac:spMk id="4" creationId="{20BA0256-D4E4-466B-9EA9-AC3AC3E04FF8}"/>
          </ac:spMkLst>
        </pc:spChg>
        <pc:picChg chg="add mod">
          <ac:chgData name="Ryan Faulk" userId="f56b3ff0-c2f9-414a-a035-409f1eec0722" providerId="ADAL" clId="{34BE4FF5-AD60-4A95-A6ED-65F5DCD1FFDB}" dt="2019-08-14T23:40:43.121" v="602" actId="1076"/>
          <ac:picMkLst>
            <pc:docMk/>
            <pc:sldMk cId="3905501335" sldId="285"/>
            <ac:picMk id="5" creationId="{2133BA3E-E8E2-44FA-B92F-273EA7DBAE9C}"/>
          </ac:picMkLst>
        </pc:picChg>
        <pc:picChg chg="del">
          <ac:chgData name="Ryan Faulk" userId="f56b3ff0-c2f9-414a-a035-409f1eec0722" providerId="ADAL" clId="{34BE4FF5-AD60-4A95-A6ED-65F5DCD1FFDB}" dt="2019-08-14T23:10:39.414" v="434" actId="478"/>
          <ac:picMkLst>
            <pc:docMk/>
            <pc:sldMk cId="3905501335" sldId="285"/>
            <ac:picMk id="7" creationId="{2E4C4D0A-8A7D-460B-A975-980074FEF968}"/>
          </ac:picMkLst>
        </pc:picChg>
      </pc:sldChg>
      <pc:sldChg chg="addSp delSp modSp add modAnim">
        <pc:chgData name="Ryan Faulk" userId="f56b3ff0-c2f9-414a-a035-409f1eec0722" providerId="ADAL" clId="{34BE4FF5-AD60-4A95-A6ED-65F5DCD1FFDB}" dt="2019-08-14T23:41:48.408" v="657" actId="1076"/>
        <pc:sldMkLst>
          <pc:docMk/>
          <pc:sldMk cId="616561419" sldId="286"/>
        </pc:sldMkLst>
        <pc:spChg chg="mod">
          <ac:chgData name="Ryan Faulk" userId="f56b3ff0-c2f9-414a-a035-409f1eec0722" providerId="ADAL" clId="{34BE4FF5-AD60-4A95-A6ED-65F5DCD1FFDB}" dt="2019-08-14T23:14:40.099" v="497" actId="20577"/>
          <ac:spMkLst>
            <pc:docMk/>
            <pc:sldMk cId="616561419" sldId="286"/>
            <ac:spMk id="3" creationId="{191AC03F-3855-49C8-A50A-D435594B4344}"/>
          </ac:spMkLst>
        </pc:spChg>
        <pc:spChg chg="mod">
          <ac:chgData name="Ryan Faulk" userId="f56b3ff0-c2f9-414a-a035-409f1eec0722" providerId="ADAL" clId="{34BE4FF5-AD60-4A95-A6ED-65F5DCD1FFDB}" dt="2019-08-14T23:41:48.408" v="657" actId="1076"/>
          <ac:spMkLst>
            <pc:docMk/>
            <pc:sldMk cId="616561419" sldId="286"/>
            <ac:spMk id="4" creationId="{20BA0256-D4E4-466B-9EA9-AC3AC3E04FF8}"/>
          </ac:spMkLst>
        </pc:spChg>
        <pc:picChg chg="del">
          <ac:chgData name="Ryan Faulk" userId="f56b3ff0-c2f9-414a-a035-409f1eec0722" providerId="ADAL" clId="{34BE4FF5-AD60-4A95-A6ED-65F5DCD1FFDB}" dt="2019-08-14T23:14:55.279" v="498" actId="478"/>
          <ac:picMkLst>
            <pc:docMk/>
            <pc:sldMk cId="616561419" sldId="286"/>
            <ac:picMk id="5" creationId="{2133BA3E-E8E2-44FA-B92F-273EA7DBAE9C}"/>
          </ac:picMkLst>
        </pc:picChg>
        <pc:picChg chg="add mod">
          <ac:chgData name="Ryan Faulk" userId="f56b3ff0-c2f9-414a-a035-409f1eec0722" providerId="ADAL" clId="{34BE4FF5-AD60-4A95-A6ED-65F5DCD1FFDB}" dt="2019-08-14T23:15:29.315" v="502" actId="1076"/>
          <ac:picMkLst>
            <pc:docMk/>
            <pc:sldMk cId="616561419" sldId="286"/>
            <ac:picMk id="6" creationId="{138C14E1-2B73-4326-81FE-9F418BFAFE12}"/>
          </ac:picMkLst>
        </pc:picChg>
        <pc:picChg chg="add del">
          <ac:chgData name="Ryan Faulk" userId="f56b3ff0-c2f9-414a-a035-409f1eec0722" providerId="ADAL" clId="{34BE4FF5-AD60-4A95-A6ED-65F5DCD1FFDB}" dt="2019-08-14T23:39:12.857" v="504"/>
          <ac:picMkLst>
            <pc:docMk/>
            <pc:sldMk cId="616561419" sldId="286"/>
            <ac:picMk id="7" creationId="{1F56BECF-F5F9-4B41-B9C6-CE3EC31433D0}"/>
          </ac:picMkLst>
        </pc:picChg>
      </pc:sldChg>
      <pc:sldChg chg="addSp delSp modSp add modAnim">
        <pc:chgData name="Ryan Faulk" userId="f56b3ff0-c2f9-414a-a035-409f1eec0722" providerId="ADAL" clId="{34BE4FF5-AD60-4A95-A6ED-65F5DCD1FFDB}" dt="2019-08-14T23:40:21.324" v="599" actId="1076"/>
        <pc:sldMkLst>
          <pc:docMk/>
          <pc:sldMk cId="2768320395" sldId="287"/>
        </pc:sldMkLst>
        <pc:spChg chg="mod">
          <ac:chgData name="Ryan Faulk" userId="f56b3ff0-c2f9-414a-a035-409f1eec0722" providerId="ADAL" clId="{34BE4FF5-AD60-4A95-A6ED-65F5DCD1FFDB}" dt="2019-08-14T23:39:25.331" v="525" actId="20577"/>
          <ac:spMkLst>
            <pc:docMk/>
            <pc:sldMk cId="2768320395" sldId="287"/>
            <ac:spMk id="3" creationId="{191AC03F-3855-49C8-A50A-D435594B4344}"/>
          </ac:spMkLst>
        </pc:spChg>
        <pc:spChg chg="mod">
          <ac:chgData name="Ryan Faulk" userId="f56b3ff0-c2f9-414a-a035-409f1eec0722" providerId="ADAL" clId="{34BE4FF5-AD60-4A95-A6ED-65F5DCD1FFDB}" dt="2019-08-14T23:40:21.324" v="599" actId="1076"/>
          <ac:spMkLst>
            <pc:docMk/>
            <pc:sldMk cId="2768320395" sldId="287"/>
            <ac:spMk id="4" creationId="{20BA0256-D4E4-466B-9EA9-AC3AC3E04FF8}"/>
          </ac:spMkLst>
        </pc:spChg>
        <pc:picChg chg="add mod">
          <ac:chgData name="Ryan Faulk" userId="f56b3ff0-c2f9-414a-a035-409f1eec0722" providerId="ADAL" clId="{34BE4FF5-AD60-4A95-A6ED-65F5DCD1FFDB}" dt="2019-08-14T23:40:16.455" v="598" actId="1076"/>
          <ac:picMkLst>
            <pc:docMk/>
            <pc:sldMk cId="2768320395" sldId="287"/>
            <ac:picMk id="5" creationId="{8FC14E51-617D-4653-8732-242CB66AE690}"/>
          </ac:picMkLst>
        </pc:picChg>
        <pc:picChg chg="del">
          <ac:chgData name="Ryan Faulk" userId="f56b3ff0-c2f9-414a-a035-409f1eec0722" providerId="ADAL" clId="{34BE4FF5-AD60-4A95-A6ED-65F5DCD1FFDB}" dt="2019-08-14T23:39:53.162" v="592" actId="478"/>
          <ac:picMkLst>
            <pc:docMk/>
            <pc:sldMk cId="2768320395" sldId="287"/>
            <ac:picMk id="6" creationId="{138C14E1-2B73-4326-81FE-9F418BFAFE12}"/>
          </ac:picMkLst>
        </pc:picChg>
      </pc:sldChg>
      <pc:sldChg chg="addSp delSp modSp add modAnim">
        <pc:chgData name="Ryan Faulk" userId="f56b3ff0-c2f9-414a-a035-409f1eec0722" providerId="ADAL" clId="{34BE4FF5-AD60-4A95-A6ED-65F5DCD1FFDB}" dt="2019-08-14T23:44:13.499" v="783" actId="14861"/>
        <pc:sldMkLst>
          <pc:docMk/>
          <pc:sldMk cId="1930379222" sldId="288"/>
        </pc:sldMkLst>
        <pc:spChg chg="mod">
          <ac:chgData name="Ryan Faulk" userId="f56b3ff0-c2f9-414a-a035-409f1eec0722" providerId="ADAL" clId="{34BE4FF5-AD60-4A95-A6ED-65F5DCD1FFDB}" dt="2019-08-14T23:43:06.790" v="686" actId="20577"/>
          <ac:spMkLst>
            <pc:docMk/>
            <pc:sldMk cId="1930379222" sldId="288"/>
            <ac:spMk id="3" creationId="{191AC03F-3855-49C8-A50A-D435594B4344}"/>
          </ac:spMkLst>
        </pc:spChg>
        <pc:spChg chg="mod">
          <ac:chgData name="Ryan Faulk" userId="f56b3ff0-c2f9-414a-a035-409f1eec0722" providerId="ADAL" clId="{34BE4FF5-AD60-4A95-A6ED-65F5DCD1FFDB}" dt="2019-08-14T23:43:56.769" v="782" actId="1076"/>
          <ac:spMkLst>
            <pc:docMk/>
            <pc:sldMk cId="1930379222" sldId="288"/>
            <ac:spMk id="4" creationId="{20BA0256-D4E4-466B-9EA9-AC3AC3E04FF8}"/>
          </ac:spMkLst>
        </pc:spChg>
        <pc:picChg chg="del">
          <ac:chgData name="Ryan Faulk" userId="f56b3ff0-c2f9-414a-a035-409f1eec0722" providerId="ADAL" clId="{34BE4FF5-AD60-4A95-A6ED-65F5DCD1FFDB}" dt="2019-08-14T23:43:37.421" v="776" actId="478"/>
          <ac:picMkLst>
            <pc:docMk/>
            <pc:sldMk cId="1930379222" sldId="288"/>
            <ac:picMk id="5" creationId="{8FC14E51-617D-4653-8732-242CB66AE690}"/>
          </ac:picMkLst>
        </pc:picChg>
        <pc:picChg chg="add mod">
          <ac:chgData name="Ryan Faulk" userId="f56b3ff0-c2f9-414a-a035-409f1eec0722" providerId="ADAL" clId="{34BE4FF5-AD60-4A95-A6ED-65F5DCD1FFDB}" dt="2019-08-14T23:44:13.499" v="783" actId="14861"/>
          <ac:picMkLst>
            <pc:docMk/>
            <pc:sldMk cId="1930379222" sldId="288"/>
            <ac:picMk id="6" creationId="{C4927D72-1235-4326-BFAA-2F1254EF4D4C}"/>
          </ac:picMkLst>
        </pc:picChg>
      </pc:sldChg>
    </pc:docChg>
  </pc:docChgLst>
  <pc:docChgLst>
    <pc:chgData name="Bret Welshymer" userId="76e3f6ae-f224-4b66-abfb-d399451c8633" providerId="ADAL" clId="{97042BD2-53CF-491F-B00A-9C2338ABB79B}"/>
    <pc:docChg chg="modSld">
      <pc:chgData name="Bret Welshymer" userId="76e3f6ae-f224-4b66-abfb-d399451c8633" providerId="ADAL" clId="{97042BD2-53CF-491F-B00A-9C2338ABB79B}" dt="2019-08-16T17:37:26.879" v="0" actId="6549"/>
      <pc:docMkLst>
        <pc:docMk/>
      </pc:docMkLst>
      <pc:sldChg chg="modNotesTx">
        <pc:chgData name="Bret Welshymer" userId="76e3f6ae-f224-4b66-abfb-d399451c8633" providerId="ADAL" clId="{97042BD2-53CF-491F-B00A-9C2338ABB79B}" dt="2019-08-16T17:37:26.879" v="0" actId="6549"/>
        <pc:sldMkLst>
          <pc:docMk/>
          <pc:sldMk cId="1083423400"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51657A-A256-4F08-8C21-62C2F5E09A35}" type="datetimeFigureOut">
              <a:rPr lang="en-US" smtClean="0"/>
              <a:t>8/16/2019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EF58B6-6CB1-4A88-9CC5-4698A7C1CF72}" type="slidenum">
              <a:rPr lang="en-US" smtClean="0"/>
              <a:t>‹#›</a:t>
            </a:fld>
            <a:endParaRPr lang="en-US"/>
          </a:p>
        </p:txBody>
      </p:sp>
    </p:spTree>
    <p:extLst>
      <p:ext uri="{BB962C8B-B14F-4D97-AF65-F5344CB8AC3E}">
        <p14:creationId xmlns:p14="http://schemas.microsoft.com/office/powerpoint/2010/main" val="1164964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5DEEC3-E7E2-3644-BC2B-19D8A75676BB}" type="slidenum">
              <a:rPr lang="en-US" smtClean="0"/>
              <a:t>10</a:t>
            </a:fld>
            <a:endParaRPr lang="en-US"/>
          </a:p>
        </p:txBody>
      </p:sp>
    </p:spTree>
    <p:extLst>
      <p:ext uri="{BB962C8B-B14F-4D97-AF65-F5344CB8AC3E}">
        <p14:creationId xmlns:p14="http://schemas.microsoft.com/office/powerpoint/2010/main" val="2764139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11</a:t>
            </a:fld>
            <a:endParaRPr lang="en-US"/>
          </a:p>
        </p:txBody>
      </p:sp>
    </p:spTree>
    <p:extLst>
      <p:ext uri="{BB962C8B-B14F-4D97-AF65-F5344CB8AC3E}">
        <p14:creationId xmlns:p14="http://schemas.microsoft.com/office/powerpoint/2010/main" val="4167592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12</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2</a:t>
            </a:fld>
            <a:endParaRPr lang="en-US"/>
          </a:p>
        </p:txBody>
      </p:sp>
    </p:spTree>
    <p:extLst>
      <p:ext uri="{BB962C8B-B14F-4D97-AF65-F5344CB8AC3E}">
        <p14:creationId xmlns:p14="http://schemas.microsoft.com/office/powerpoint/2010/main" val="3261034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endParaRPr lang="en-US" sz="1200" b="1"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3</a:t>
            </a:fld>
            <a:endParaRPr lang="en-US"/>
          </a:p>
        </p:txBody>
      </p:sp>
    </p:spTree>
    <p:extLst>
      <p:ext uri="{BB962C8B-B14F-4D97-AF65-F5344CB8AC3E}">
        <p14:creationId xmlns:p14="http://schemas.microsoft.com/office/powerpoint/2010/main" val="1113152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4</a:t>
            </a:fld>
            <a:endParaRPr lang="en-US"/>
          </a:p>
        </p:txBody>
      </p:sp>
    </p:spTree>
    <p:extLst>
      <p:ext uri="{BB962C8B-B14F-4D97-AF65-F5344CB8AC3E}">
        <p14:creationId xmlns:p14="http://schemas.microsoft.com/office/powerpoint/2010/main" val="2050360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5</a:t>
            </a:fld>
            <a:endParaRPr lang="en-US"/>
          </a:p>
        </p:txBody>
      </p:sp>
    </p:spTree>
    <p:extLst>
      <p:ext uri="{BB962C8B-B14F-4D97-AF65-F5344CB8AC3E}">
        <p14:creationId xmlns:p14="http://schemas.microsoft.com/office/powerpoint/2010/main" val="226162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6</a:t>
            </a:fld>
            <a:endParaRPr lang="en-US"/>
          </a:p>
        </p:txBody>
      </p:sp>
    </p:spTree>
    <p:extLst>
      <p:ext uri="{BB962C8B-B14F-4D97-AF65-F5344CB8AC3E}">
        <p14:creationId xmlns:p14="http://schemas.microsoft.com/office/powerpoint/2010/main" val="192103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7</a:t>
            </a:fld>
            <a:endParaRPr lang="en-US"/>
          </a:p>
        </p:txBody>
      </p:sp>
    </p:spTree>
    <p:extLst>
      <p:ext uri="{BB962C8B-B14F-4D97-AF65-F5344CB8AC3E}">
        <p14:creationId xmlns:p14="http://schemas.microsoft.com/office/powerpoint/2010/main" val="3347334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8</a:t>
            </a:fld>
            <a:endParaRPr lang="en-US"/>
          </a:p>
        </p:txBody>
      </p:sp>
    </p:spTree>
    <p:extLst>
      <p:ext uri="{BB962C8B-B14F-4D97-AF65-F5344CB8AC3E}">
        <p14:creationId xmlns:p14="http://schemas.microsoft.com/office/powerpoint/2010/main" val="2504593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EF58B6-6CB1-4A88-9CC5-4698A7C1CF72}" type="slidenum">
              <a:rPr lang="en-US" smtClean="0"/>
              <a:t>9</a:t>
            </a:fld>
            <a:endParaRPr lang="en-US"/>
          </a:p>
        </p:txBody>
      </p:sp>
    </p:spTree>
    <p:extLst>
      <p:ext uri="{BB962C8B-B14F-4D97-AF65-F5344CB8AC3E}">
        <p14:creationId xmlns:p14="http://schemas.microsoft.com/office/powerpoint/2010/main" val="2241870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18485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59298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F697FE-D585-4674-9271-8B8B417C3A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29591" y="5767743"/>
            <a:ext cx="1626937" cy="415773"/>
          </a:xfrm>
          <a:prstGeom prst="rect">
            <a:avLst/>
          </a:prstGeom>
        </p:spPr>
      </p:pic>
    </p:spTree>
    <p:extLst>
      <p:ext uri="{BB962C8B-B14F-4D97-AF65-F5344CB8AC3E}">
        <p14:creationId xmlns:p14="http://schemas.microsoft.com/office/powerpoint/2010/main" val="403320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413524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2914185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a:t>Body text</a:t>
            </a:r>
          </a:p>
        </p:txBody>
      </p:sp>
    </p:spTree>
    <p:extLst>
      <p:ext uri="{BB962C8B-B14F-4D97-AF65-F5344CB8AC3E}">
        <p14:creationId xmlns:p14="http://schemas.microsoft.com/office/powerpoint/2010/main" val="4171417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9553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829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50545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718596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2701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8193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311602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85311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8/16/2019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8704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7">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8594C6C0-C6E3-403C-96F8-DA28D0D7F96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0465806" y="5779125"/>
            <a:ext cx="1471942" cy="376163"/>
          </a:xfrm>
          <a:prstGeom prst="rect">
            <a:avLst/>
          </a:prstGeom>
        </p:spPr>
      </p:pic>
    </p:spTree>
    <p:extLst>
      <p:ext uri="{BB962C8B-B14F-4D97-AF65-F5344CB8AC3E}">
        <p14:creationId xmlns:p14="http://schemas.microsoft.com/office/powerpoint/2010/main" val="224306077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64678" y="5479943"/>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Step 3: Coaching</a:t>
            </a:r>
          </a:p>
        </p:txBody>
      </p:sp>
      <p:sp>
        <p:nvSpPr>
          <p:cNvPr id="3" name="Text Placeholder 2"/>
          <p:cNvSpPr>
            <a:spLocks noGrp="1"/>
          </p:cNvSpPr>
          <p:nvPr>
            <p:ph type="body" sz="quarter" idx="10"/>
          </p:nvPr>
        </p:nvSpPr>
        <p:spPr>
          <a:xfrm>
            <a:off x="6491590" y="1964390"/>
            <a:ext cx="5191394" cy="3167062"/>
          </a:xfrm>
        </p:spPr>
        <p:txBody>
          <a:bodyPr/>
          <a:lstStyle/>
          <a:p>
            <a:r>
              <a:rPr lang="en-US" sz="3600" dirty="0"/>
              <a:t>Create opportunities for growth </a:t>
            </a:r>
          </a:p>
          <a:p>
            <a:endParaRPr lang="en-US" sz="3600" dirty="0"/>
          </a:p>
          <a:p>
            <a:r>
              <a:rPr lang="en-US" sz="3600" dirty="0"/>
              <a:t>Encourage </a:t>
            </a:r>
          </a:p>
          <a:p>
            <a:endParaRPr lang="en-US" sz="3600" dirty="0"/>
          </a:p>
          <a:p>
            <a:r>
              <a:rPr lang="en-US" sz="3600" dirty="0"/>
              <a:t>Be available </a:t>
            </a:r>
          </a:p>
        </p:txBody>
      </p:sp>
      <p:pic>
        <p:nvPicPr>
          <p:cNvPr id="4" name="Picture 3" descr="4 Ways to Thank Your Volunteers - iStock-65315336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753" y="2012881"/>
            <a:ext cx="5856875" cy="39035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8464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3673185" cy="369332"/>
          </a:xfrm>
          <a:prstGeom prst="rect">
            <a:avLst/>
          </a:prstGeom>
        </p:spPr>
        <p:txBody>
          <a:bodyPr wrap="none">
            <a:spAutoFit/>
          </a:bodyPr>
          <a:lstStyle/>
          <a:p>
            <a:r>
              <a:rPr lang="en-US"/>
              <a:t>https://irresistiblechurch.org/library/</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r>
              <a:rPr lang="en-US"/>
              <a:t>Supplemental Resources available include:  Accessibility Checklist, Church Survey, Disability </a:t>
            </a:r>
          </a:p>
          <a:p>
            <a:r>
              <a:rPr lang="en-US"/>
              <a:t>etiquette, Dis. Training stations, Family Ministry Profile, Recommended Resources, Volunteer Job </a:t>
            </a:r>
          </a:p>
          <a:p>
            <a:r>
              <a:rPr lang="en-US"/>
              <a:t>Description, Volunteer Training topics.</a:t>
            </a:r>
          </a:p>
        </p:txBody>
      </p:sp>
    </p:spTree>
    <p:extLst>
      <p:ext uri="{BB962C8B-B14F-4D97-AF65-F5344CB8AC3E}">
        <p14:creationId xmlns:p14="http://schemas.microsoft.com/office/powerpoint/2010/main" val="1709993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Text Placeholder 2"/>
          <p:cNvSpPr>
            <a:spLocks noGrp="1"/>
          </p:cNvSpPr>
          <p:nvPr>
            <p:ph type="body" sz="quarter" idx="10"/>
          </p:nvPr>
        </p:nvSpPr>
        <p:spPr>
          <a:xfrm>
            <a:off x="537178" y="2157564"/>
            <a:ext cx="7352162" cy="3167062"/>
          </a:xfrm>
        </p:spPr>
        <p:txBody>
          <a:bodyPr/>
          <a:lstStyle/>
          <a:p>
            <a:pPr marL="0" indent="0" algn="ctr">
              <a:buNone/>
            </a:pPr>
            <a:endParaRPr lang="en-US"/>
          </a:p>
          <a:p>
            <a:pPr marL="0" indent="0" algn="ctr">
              <a:buNone/>
            </a:pPr>
            <a:r>
              <a:rPr lang="en-US"/>
              <a:t>Please feel free to contact me </a:t>
            </a:r>
          </a:p>
          <a:p>
            <a:pPr marL="0" indent="0" algn="ctr">
              <a:buNone/>
            </a:pPr>
            <a:r>
              <a:rPr lang="en-US" i="1"/>
              <a:t>Jane Doe</a:t>
            </a:r>
          </a:p>
          <a:p>
            <a:pPr marL="0" indent="0" algn="ctr">
              <a:buNone/>
            </a:pPr>
            <a:r>
              <a:rPr lang="en-US" i="1"/>
              <a:t>555-123-4567</a:t>
            </a:r>
          </a:p>
          <a:p>
            <a:pPr marL="0" indent="0" algn="ctr">
              <a:buNone/>
            </a:pPr>
            <a:r>
              <a:rPr lang="en-US" i="1"/>
              <a:t>JaneDoe@email.com</a:t>
            </a:r>
          </a:p>
        </p:txBody>
      </p:sp>
      <p:pic>
        <p:nvPicPr>
          <p:cNvPr id="6" name="Picture 2" descr="book-3">
            <a:extLst>
              <a:ext uri="{FF2B5EF4-FFF2-40B4-BE49-F238E27FC236}">
                <a16:creationId xmlns:a16="http://schemas.microsoft.com/office/drawing/2014/main" id="{30545A7A-7A1F-41FA-A5FC-7698B6DBEB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5858" y="1230757"/>
            <a:ext cx="3171806" cy="45811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834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3C052D-1132-4BC3-A4DB-C34EC67E6145}"/>
              </a:ext>
            </a:extLst>
          </p:cNvPr>
          <p:cNvSpPr>
            <a:spLocks noGrp="1"/>
          </p:cNvSpPr>
          <p:nvPr>
            <p:ph type="title"/>
          </p:nvPr>
        </p:nvSpPr>
        <p:spPr/>
        <p:txBody>
          <a:bodyPr/>
          <a:lstStyle/>
          <a:p>
            <a:r>
              <a:rPr lang="en-US" dirty="0"/>
              <a:t>Engaging Game Changers</a:t>
            </a:r>
          </a:p>
        </p:txBody>
      </p:sp>
      <p:sp>
        <p:nvSpPr>
          <p:cNvPr id="4" name="Text Placeholder 3">
            <a:extLst>
              <a:ext uri="{FF2B5EF4-FFF2-40B4-BE49-F238E27FC236}">
                <a16:creationId xmlns:a16="http://schemas.microsoft.com/office/drawing/2014/main" id="{67AF70D8-FC38-4F9A-AA36-8E59C17C1306}"/>
              </a:ext>
            </a:extLst>
          </p:cNvPr>
          <p:cNvSpPr>
            <a:spLocks noGrp="1"/>
          </p:cNvSpPr>
          <p:nvPr>
            <p:ph type="body" sz="quarter" idx="11"/>
          </p:nvPr>
        </p:nvSpPr>
        <p:spPr/>
        <p:txBody>
          <a:bodyPr/>
          <a:lstStyle/>
          <a:p>
            <a:pPr marL="0" indent="0">
              <a:buNone/>
            </a:pPr>
            <a:r>
              <a:rPr lang="en-US" sz="4000" dirty="0"/>
              <a:t>Identifying and recruiting solid volunteers who will serve families affected by special needs with the love of Christ.</a:t>
            </a:r>
          </a:p>
        </p:txBody>
      </p:sp>
      <p:pic>
        <p:nvPicPr>
          <p:cNvPr id="1026" name="Picture 2" descr="book-3">
            <a:extLst>
              <a:ext uri="{FF2B5EF4-FFF2-40B4-BE49-F238E27FC236}">
                <a16:creationId xmlns:a16="http://schemas.microsoft.com/office/drawing/2014/main" id="{EBE537AD-92FA-4F04-9222-A398D8231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912" y="1307592"/>
            <a:ext cx="3171806" cy="45811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964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E036BD-EB05-4E2E-9CE7-1CF8C3A87B14}"/>
              </a:ext>
            </a:extLst>
          </p:cNvPr>
          <p:cNvSpPr>
            <a:spLocks noGrp="1"/>
          </p:cNvSpPr>
          <p:nvPr>
            <p:ph type="title"/>
          </p:nvPr>
        </p:nvSpPr>
        <p:spPr>
          <a:xfrm>
            <a:off x="509016" y="1230757"/>
            <a:ext cx="11173968" cy="607279"/>
          </a:xfrm>
        </p:spPr>
        <p:txBody>
          <a:bodyPr/>
          <a:lstStyle/>
          <a:p>
            <a:r>
              <a:rPr lang="en-US" dirty="0"/>
              <a:t>The Heart of Service</a:t>
            </a:r>
          </a:p>
        </p:txBody>
      </p:sp>
      <p:sp>
        <p:nvSpPr>
          <p:cNvPr id="8" name="Text Placeholder 7">
            <a:extLst>
              <a:ext uri="{FF2B5EF4-FFF2-40B4-BE49-F238E27FC236}">
                <a16:creationId xmlns:a16="http://schemas.microsoft.com/office/drawing/2014/main" id="{8A49236B-D6DA-4474-97BF-1CE6243C7C0E}"/>
              </a:ext>
            </a:extLst>
          </p:cNvPr>
          <p:cNvSpPr>
            <a:spLocks noGrp="1"/>
          </p:cNvSpPr>
          <p:nvPr>
            <p:ph type="body" sz="quarter" idx="10"/>
          </p:nvPr>
        </p:nvSpPr>
        <p:spPr>
          <a:xfrm>
            <a:off x="5839690" y="2306793"/>
            <a:ext cx="5927563" cy="3167062"/>
          </a:xfrm>
        </p:spPr>
        <p:txBody>
          <a:bodyPr/>
          <a:lstStyle/>
          <a:p>
            <a:pPr marL="0" indent="0">
              <a:buNone/>
            </a:pPr>
            <a:r>
              <a:rPr lang="en-US" sz="2800" dirty="0"/>
              <a:t>Whatever you do, work at it with all your heart, as working for the Lord, not for human masters, since you know that you will receive an inheritance from the Lord as a reward. It is the Lord Christ you are serving. </a:t>
            </a:r>
          </a:p>
          <a:p>
            <a:pPr marL="0" indent="0">
              <a:buNone/>
            </a:pPr>
            <a:r>
              <a:rPr lang="en-US" sz="2800" dirty="0"/>
              <a:t>–Colossians 3:23-24</a:t>
            </a:r>
          </a:p>
          <a:p>
            <a:pPr marL="0" indent="0">
              <a:buNone/>
            </a:pPr>
            <a:endParaRPr lang="en-US" dirty="0"/>
          </a:p>
        </p:txBody>
      </p:sp>
      <p:pic>
        <p:nvPicPr>
          <p:cNvPr id="5" name="Picture 4" descr="Volunteering with a Chronic Illness - iStock-638309688.jpg">
            <a:extLst>
              <a:ext uri="{FF2B5EF4-FFF2-40B4-BE49-F238E27FC236}">
                <a16:creationId xmlns:a16="http://schemas.microsoft.com/office/drawing/2014/main" id="{B014EF99-AB36-4B66-A736-BE35307C07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16" y="2306793"/>
            <a:ext cx="5171348" cy="34511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090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D5027-EDD0-4719-B58E-8746B64660E0}"/>
              </a:ext>
            </a:extLst>
          </p:cNvPr>
          <p:cNvSpPr>
            <a:spLocks noGrp="1"/>
          </p:cNvSpPr>
          <p:nvPr>
            <p:ph type="title"/>
          </p:nvPr>
        </p:nvSpPr>
        <p:spPr>
          <a:xfrm>
            <a:off x="4181856" y="1230757"/>
            <a:ext cx="7739980" cy="1305179"/>
          </a:xfrm>
        </p:spPr>
        <p:txBody>
          <a:bodyPr/>
          <a:lstStyle/>
          <a:p>
            <a:r>
              <a:rPr lang="en-US" dirty="0"/>
              <a:t>What is an Irresistible Church?</a:t>
            </a:r>
          </a:p>
        </p:txBody>
      </p:sp>
      <p:sp>
        <p:nvSpPr>
          <p:cNvPr id="4" name="Text Placeholder 3">
            <a:extLst>
              <a:ext uri="{FF2B5EF4-FFF2-40B4-BE49-F238E27FC236}">
                <a16:creationId xmlns:a16="http://schemas.microsoft.com/office/drawing/2014/main" id="{A8CDEE6C-506A-46DA-92B3-368090240A46}"/>
              </a:ext>
            </a:extLst>
          </p:cNvPr>
          <p:cNvSpPr>
            <a:spLocks noGrp="1"/>
          </p:cNvSpPr>
          <p:nvPr>
            <p:ph type="body" sz="quarter" idx="11"/>
          </p:nvPr>
        </p:nvSpPr>
        <p:spPr/>
        <p:txBody>
          <a:bodyPr/>
          <a:lstStyle/>
          <a:p>
            <a:pPr marL="0" lvl="0" indent="0" algn="ctr">
              <a:buNone/>
            </a:pPr>
            <a:r>
              <a:rPr lang="en-US">
                <a:solidFill>
                  <a:prstClr val="black"/>
                </a:solidFill>
              </a:rPr>
              <a:t>“An Irresistible Church is an authentic community built on the hope of Christ that compels people affected by disability to fully belong.” </a:t>
            </a:r>
          </a:p>
          <a:p>
            <a:endParaRPr lang="en-US"/>
          </a:p>
        </p:txBody>
      </p:sp>
      <p:pic>
        <p:nvPicPr>
          <p:cNvPr id="7" name="Picture 2" descr="book-3">
            <a:extLst>
              <a:ext uri="{FF2B5EF4-FFF2-40B4-BE49-F238E27FC236}">
                <a16:creationId xmlns:a16="http://schemas.microsoft.com/office/drawing/2014/main" id="{2EAD8468-0346-4D54-9FBD-D6AB0815A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912" y="1307592"/>
            <a:ext cx="3171806" cy="45811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696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321928" y="1118322"/>
            <a:ext cx="10948745" cy="1305179"/>
          </a:xfrm>
        </p:spPr>
        <p:txBody>
          <a:bodyPr/>
          <a:lstStyle/>
          <a:p>
            <a:r>
              <a:rPr lang="en-US" dirty="0"/>
              <a:t>Three Steps to Engaging Game Changers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1156855" y="2258498"/>
            <a:ext cx="3228109" cy="3176587"/>
          </a:xfrm>
        </p:spPr>
        <p:txBody>
          <a:bodyPr/>
          <a:lstStyle/>
          <a:p>
            <a:r>
              <a:rPr lang="en-US" sz="3600" dirty="0"/>
              <a:t>Recruit</a:t>
            </a:r>
          </a:p>
          <a:p>
            <a:pPr marL="0" indent="0">
              <a:buNone/>
            </a:pPr>
            <a:endParaRPr lang="en-US" sz="3600" dirty="0"/>
          </a:p>
          <a:p>
            <a:r>
              <a:rPr lang="en-US" sz="3600" dirty="0"/>
              <a:t>Train</a:t>
            </a:r>
          </a:p>
          <a:p>
            <a:pPr marL="0" indent="0">
              <a:buNone/>
            </a:pPr>
            <a:endParaRPr lang="en-US" sz="3600" dirty="0"/>
          </a:p>
          <a:p>
            <a:r>
              <a:rPr lang="en-US" sz="3600" dirty="0"/>
              <a:t>Coach</a:t>
            </a:r>
          </a:p>
        </p:txBody>
      </p:sp>
      <p:pic>
        <p:nvPicPr>
          <p:cNvPr id="8" name="Picture 7">
            <a:extLst>
              <a:ext uri="{FF2B5EF4-FFF2-40B4-BE49-F238E27FC236}">
                <a16:creationId xmlns:a16="http://schemas.microsoft.com/office/drawing/2014/main" id="{28E43638-8CC0-4846-8034-335E78AE0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2669" y="2096846"/>
            <a:ext cx="5303865" cy="35350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697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321928" y="1118322"/>
            <a:ext cx="10948745" cy="1305179"/>
          </a:xfrm>
        </p:spPr>
        <p:txBody>
          <a:bodyPr/>
          <a:lstStyle/>
          <a:p>
            <a:r>
              <a:rPr lang="en-US" dirty="0"/>
              <a:t>Step 1: Recruit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6601691" y="2166288"/>
            <a:ext cx="4668982" cy="3176587"/>
          </a:xfrm>
        </p:spPr>
        <p:txBody>
          <a:bodyPr/>
          <a:lstStyle/>
          <a:p>
            <a:r>
              <a:rPr lang="en-US" sz="3600" dirty="0"/>
              <a:t>How you ask</a:t>
            </a:r>
          </a:p>
          <a:p>
            <a:pPr marL="0" indent="0">
              <a:buNone/>
            </a:pPr>
            <a:endParaRPr lang="en-US" sz="3600" dirty="0"/>
          </a:p>
          <a:p>
            <a:r>
              <a:rPr lang="en-US" sz="3600" dirty="0"/>
              <a:t>Who you ask</a:t>
            </a:r>
          </a:p>
          <a:p>
            <a:pPr marL="0" indent="0">
              <a:buNone/>
            </a:pPr>
            <a:endParaRPr lang="en-US" sz="3600" dirty="0"/>
          </a:p>
          <a:p>
            <a:r>
              <a:rPr lang="en-US" sz="3600" dirty="0"/>
              <a:t>What you ask</a:t>
            </a:r>
          </a:p>
        </p:txBody>
      </p:sp>
      <p:pic>
        <p:nvPicPr>
          <p:cNvPr id="5" name="Picture 4" descr="Understanding Gods Calling - Journal on Disability Ministry - 16_FR_WonderValley_0250.jpg">
            <a:extLst>
              <a:ext uri="{FF2B5EF4-FFF2-40B4-BE49-F238E27FC236}">
                <a16:creationId xmlns:a16="http://schemas.microsoft.com/office/drawing/2014/main" id="{2133BA3E-E8E2-44FA-B92F-273EA7DBAE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765" y="1920280"/>
            <a:ext cx="5726235" cy="3819398"/>
          </a:xfrm>
          <a:prstGeom prst="rect">
            <a:avLst/>
          </a:prstGeom>
        </p:spPr>
      </p:pic>
    </p:spTree>
    <p:extLst>
      <p:ext uri="{BB962C8B-B14F-4D97-AF65-F5344CB8AC3E}">
        <p14:creationId xmlns:p14="http://schemas.microsoft.com/office/powerpoint/2010/main" val="390550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321928" y="1118322"/>
            <a:ext cx="10948745" cy="1305179"/>
          </a:xfrm>
        </p:spPr>
        <p:txBody>
          <a:bodyPr/>
          <a:lstStyle/>
          <a:p>
            <a:r>
              <a:rPr lang="en-US" dirty="0"/>
              <a:t>Step 2: Train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493285" y="2373554"/>
            <a:ext cx="4770862" cy="3176587"/>
          </a:xfrm>
        </p:spPr>
        <p:txBody>
          <a:bodyPr/>
          <a:lstStyle/>
          <a:p>
            <a:r>
              <a:rPr lang="en-US" sz="3600" dirty="0"/>
              <a:t>Large-Group Training</a:t>
            </a:r>
          </a:p>
          <a:p>
            <a:endParaRPr lang="en-US" sz="3600" dirty="0"/>
          </a:p>
          <a:p>
            <a:r>
              <a:rPr lang="en-US" sz="3600" dirty="0"/>
              <a:t>Shadow-style training</a:t>
            </a:r>
          </a:p>
        </p:txBody>
      </p:sp>
      <p:pic>
        <p:nvPicPr>
          <p:cNvPr id="6" name="Picture 5" descr="Three Things I've Learned From Volunteering - iStock-114306030.jpg">
            <a:extLst>
              <a:ext uri="{FF2B5EF4-FFF2-40B4-BE49-F238E27FC236}">
                <a16:creationId xmlns:a16="http://schemas.microsoft.com/office/drawing/2014/main" id="{138C14E1-2B73-4326-81FE-9F418BFAFE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5504" y="1727949"/>
            <a:ext cx="5733288" cy="3822192"/>
          </a:xfrm>
          <a:prstGeom prst="rect">
            <a:avLst/>
          </a:prstGeom>
        </p:spPr>
      </p:pic>
    </p:spTree>
    <p:extLst>
      <p:ext uri="{BB962C8B-B14F-4D97-AF65-F5344CB8AC3E}">
        <p14:creationId xmlns:p14="http://schemas.microsoft.com/office/powerpoint/2010/main" val="61656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321928" y="1118322"/>
            <a:ext cx="10948745" cy="1305179"/>
          </a:xfrm>
        </p:spPr>
        <p:txBody>
          <a:bodyPr/>
          <a:lstStyle/>
          <a:p>
            <a:r>
              <a:rPr lang="en-US" dirty="0"/>
              <a:t>Large-Group Training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6359613" y="2351375"/>
            <a:ext cx="4911060" cy="3176587"/>
          </a:xfrm>
        </p:spPr>
        <p:txBody>
          <a:bodyPr/>
          <a:lstStyle/>
          <a:p>
            <a:r>
              <a:rPr lang="en-US" sz="3600" dirty="0"/>
              <a:t>Logistics</a:t>
            </a:r>
          </a:p>
          <a:p>
            <a:endParaRPr lang="en-US" sz="3600" dirty="0"/>
          </a:p>
          <a:p>
            <a:r>
              <a:rPr lang="en-US" sz="3600" dirty="0"/>
              <a:t>Content</a:t>
            </a:r>
          </a:p>
          <a:p>
            <a:pPr lvl="1"/>
            <a:r>
              <a:rPr lang="en-US" sz="3600" dirty="0"/>
              <a:t>Spreading the vision</a:t>
            </a:r>
          </a:p>
          <a:p>
            <a:pPr lvl="1"/>
            <a:r>
              <a:rPr lang="en-US" sz="3600" dirty="0"/>
              <a:t>Discussing the details</a:t>
            </a:r>
          </a:p>
        </p:txBody>
      </p:sp>
      <p:pic>
        <p:nvPicPr>
          <p:cNvPr id="5" name="Picture 4" descr="The Kings Table - i-qz8HLwt-X5.jpg">
            <a:extLst>
              <a:ext uri="{FF2B5EF4-FFF2-40B4-BE49-F238E27FC236}">
                <a16:creationId xmlns:a16="http://schemas.microsoft.com/office/drawing/2014/main" id="{8FC14E51-617D-4653-8732-242CB66AE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28" y="1961844"/>
            <a:ext cx="5686751" cy="3777834"/>
          </a:xfrm>
          <a:prstGeom prst="rect">
            <a:avLst/>
          </a:prstGeom>
        </p:spPr>
      </p:pic>
    </p:spTree>
    <p:extLst>
      <p:ext uri="{BB962C8B-B14F-4D97-AF65-F5344CB8AC3E}">
        <p14:creationId xmlns:p14="http://schemas.microsoft.com/office/powerpoint/2010/main" val="27683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321928" y="1118322"/>
            <a:ext cx="10948745" cy="1305179"/>
          </a:xfrm>
        </p:spPr>
        <p:txBody>
          <a:bodyPr/>
          <a:lstStyle/>
          <a:p>
            <a:r>
              <a:rPr lang="en-US" dirty="0"/>
              <a:t>Shadow-Style Training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321928" y="2250320"/>
            <a:ext cx="4911060" cy="3176587"/>
          </a:xfrm>
        </p:spPr>
        <p:txBody>
          <a:bodyPr/>
          <a:lstStyle/>
          <a:p>
            <a:r>
              <a:rPr lang="en-US" sz="3600" dirty="0"/>
              <a:t>Three-part process</a:t>
            </a:r>
          </a:p>
          <a:p>
            <a:endParaRPr lang="en-US" sz="3600" dirty="0"/>
          </a:p>
          <a:p>
            <a:r>
              <a:rPr lang="en-US" sz="3600" dirty="0"/>
              <a:t>Personalizes training, allows relationships to form</a:t>
            </a:r>
          </a:p>
        </p:txBody>
      </p:sp>
      <p:pic>
        <p:nvPicPr>
          <p:cNvPr id="6" name="Picture 5" descr="Irresistible in Action - 16_FR_Mission_Springs_0388.jpg">
            <a:extLst>
              <a:ext uri="{FF2B5EF4-FFF2-40B4-BE49-F238E27FC236}">
                <a16:creationId xmlns:a16="http://schemas.microsoft.com/office/drawing/2014/main" id="{C4927D72-1235-4326-BFAA-2F1254EF4D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472" y="1901109"/>
            <a:ext cx="5733401" cy="3640709"/>
          </a:xfrm>
          <a:prstGeom prst="rect">
            <a:avLst/>
          </a:prstGeom>
          <a:ln>
            <a:noFill/>
          </a:ln>
          <a:effectLst/>
        </p:spPr>
      </p:pic>
    </p:spTree>
    <p:extLst>
      <p:ext uri="{BB962C8B-B14F-4D97-AF65-F5344CB8AC3E}">
        <p14:creationId xmlns:p14="http://schemas.microsoft.com/office/powerpoint/2010/main" val="193037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c church">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c church" id="{0CD3B3DE-AA96-4E7C-9D74-4E30738F6934}" vid="{B1FBA1A4-9CDB-4D89-87D1-1626B3E760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073e5d9-3b6f-4592-92b1-d537d295a013">
      <UserInfo>
        <DisplayName>Donna Lucas</DisplayName>
        <AccountId>36</AccountId>
        <AccountType/>
      </UserInfo>
      <UserInfo>
        <DisplayName>Eric Jones</DisplayName>
        <AccountId>31</AccountId>
        <AccountType/>
      </UserInfo>
      <UserInfo>
        <DisplayName>Bret Welshymer - Joni and Friends</DisplayName>
        <AccountId>34</AccountId>
        <AccountType/>
      </UserInfo>
      <UserInfo>
        <DisplayName>Candy Nixon</DisplayName>
        <AccountId>16</AccountId>
        <AccountType/>
      </UserInfo>
      <UserInfo>
        <DisplayName>Cheryl Wilson</DisplayName>
        <AccountId>25</AccountId>
        <AccountType/>
      </UserInfo>
      <UserInfo>
        <DisplayName>Jan Joaquin</DisplayName>
        <AccountId>19</AccountId>
        <AccountType/>
      </UserInfo>
      <UserInfo>
        <DisplayName>Jeff Lybarger</DisplayName>
        <AccountId>48</AccountId>
        <AccountType/>
      </UserInfo>
      <UserInfo>
        <DisplayName>Jeff Sutton</DisplayName>
        <AccountId>24</AccountId>
        <AccountType/>
      </UserInfo>
      <UserInfo>
        <DisplayName>Jennifer McNally</DisplayName>
        <AccountId>23</AccountId>
        <AccountType/>
      </UserInfo>
      <UserInfo>
        <DisplayName>Juanita Alarcon</DisplayName>
        <AccountId>47</AccountId>
        <AccountType/>
      </UserInfo>
      <UserInfo>
        <DisplayName>Judy Clark</DisplayName>
        <AccountId>44</AccountId>
        <AccountType/>
      </UserInfo>
      <UserInfo>
        <DisplayName>Judy Redlich</DisplayName>
        <AccountId>29</AccountId>
        <AccountType/>
      </UserInfo>
      <UserInfo>
        <DisplayName>Karen Roberts</DisplayName>
        <AccountId>17</AccountId>
        <AccountType/>
      </UserInfo>
      <UserInfo>
        <DisplayName>Lauren Garcia</DisplayName>
        <AccountId>32</AccountId>
        <AccountType/>
      </UserInfo>
      <UserInfo>
        <DisplayName>Liz Babbitt</DisplayName>
        <AccountId>21</AccountId>
        <AccountType/>
      </UserInfo>
      <UserInfo>
        <DisplayName>Martie Kwasny</DisplayName>
        <AccountId>46</AccountId>
        <AccountType/>
      </UserInfo>
      <UserInfo>
        <DisplayName>Paul Faculjak</DisplayName>
        <AccountId>45</AccountId>
        <AccountType/>
      </UserInfo>
      <UserInfo>
        <DisplayName>Sib Charles</DisplayName>
        <AccountId>18</AccountId>
        <AccountType/>
      </UserInfo>
      <UserInfo>
        <DisplayName>Becky Ellis</DisplayName>
        <AccountId>49</AccountId>
        <AccountType/>
      </UserInfo>
      <UserInfo>
        <DisplayName>Jane Palmer</DisplayName>
        <AccountId>50</AccountId>
        <AccountType/>
      </UserInfo>
      <UserInfo>
        <DisplayName>Becky Bernier</DisplayName>
        <AccountId>43</AccountId>
        <AccountType/>
      </UserInfo>
      <UserInfo>
        <DisplayName>Kathy Nichols</DisplayName>
        <AccountId>51</AccountId>
        <AccountType/>
      </UserInfo>
      <UserInfo>
        <DisplayName>Chris Nardini</DisplayName>
        <AccountId>57</AccountId>
        <AccountType/>
      </UserInfo>
      <UserInfo>
        <DisplayName>Crystal - Joni and Friends</DisplayName>
        <AccountId>35</AccountId>
        <AccountType/>
      </UserInfo>
      <UserInfo>
        <DisplayName>Nory Lazo</DisplayName>
        <AccountId>60</AccountId>
        <AccountType/>
      </UserInfo>
      <UserInfo>
        <DisplayName>Joel Montgomery</DisplayName>
        <AccountId>65</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C53F28-C432-4174-86FE-A59156494074}">
  <ds:schemaRefs>
    <ds:schemaRef ds:uri="http://schemas.microsoft.com/office/2006/metadata/properties"/>
    <ds:schemaRef ds:uri="http://schemas.microsoft.com/office/infopath/2007/PartnerControls"/>
    <ds:schemaRef ds:uri="a073e5d9-3b6f-4592-92b1-d537d295a013"/>
  </ds:schemaRefs>
</ds:datastoreItem>
</file>

<file path=customXml/itemProps2.xml><?xml version="1.0" encoding="utf-8"?>
<ds:datastoreItem xmlns:ds="http://schemas.openxmlformats.org/officeDocument/2006/customXml" ds:itemID="{2C76FEC5-98C2-46CB-9D83-1F4D2825F1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3AD114-D677-4517-88F4-11E0B858CB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60</TotalTime>
  <Words>238</Words>
  <Application>Microsoft Office PowerPoint</Application>
  <PresentationFormat>Widescreen</PresentationFormat>
  <Paragraphs>64</Paragraphs>
  <Slides>12</Slides>
  <Notes>12</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ic church</vt:lpstr>
      <vt:lpstr>PowerPoint Presentation</vt:lpstr>
      <vt:lpstr>Engaging Game Changers</vt:lpstr>
      <vt:lpstr>The Heart of Service</vt:lpstr>
      <vt:lpstr>What is an Irresistible Church?</vt:lpstr>
      <vt:lpstr>Three Steps to Engaging Game Changers </vt:lpstr>
      <vt:lpstr>Step 1: Recruit </vt:lpstr>
      <vt:lpstr>Step 2: Train </vt:lpstr>
      <vt:lpstr>Large-Group Training </vt:lpstr>
      <vt:lpstr>Shadow-Style Training </vt:lpstr>
      <vt:lpstr>Step 3: Coaching</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Bret Welshymer</cp:lastModifiedBy>
  <cp:revision>1</cp:revision>
  <dcterms:created xsi:type="dcterms:W3CDTF">2018-02-02T19:43:14Z</dcterms:created>
  <dcterms:modified xsi:type="dcterms:W3CDTF">2019-08-16T17:37:35Z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y fmtid="{D5CDD505-2E9C-101B-9397-08002B2CF9AE}" pid="3" name="AuthorIds_UIVersion_15360">
    <vt:lpwstr>34</vt:lpwstr>
  </property>
</Properties>
</file>