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4"/>
  </p:sldMasterIdLst>
  <p:notesMasterIdLst>
    <p:notesMasterId r:id="rId25"/>
  </p:notesMasterIdLst>
  <p:sldIdLst>
    <p:sldId id="284" r:id="rId5"/>
    <p:sldId id="288" r:id="rId6"/>
    <p:sldId id="286" r:id="rId7"/>
    <p:sldId id="268" r:id="rId8"/>
    <p:sldId id="269" r:id="rId9"/>
    <p:sldId id="267" r:id="rId10"/>
    <p:sldId id="271" r:id="rId11"/>
    <p:sldId id="273" r:id="rId12"/>
    <p:sldId id="272" r:id="rId13"/>
    <p:sldId id="274" r:id="rId14"/>
    <p:sldId id="275" r:id="rId15"/>
    <p:sldId id="276" r:id="rId16"/>
    <p:sldId id="278" r:id="rId17"/>
    <p:sldId id="283" r:id="rId18"/>
    <p:sldId id="279" r:id="rId19"/>
    <p:sldId id="277" r:id="rId20"/>
    <p:sldId id="289" r:id="rId21"/>
    <p:sldId id="262" r:id="rId22"/>
    <p:sldId id="290" r:id="rId23"/>
    <p:sldId id="29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7EB884-E4FE-41CB-8B33-185851BB4842}" v="253" dt="2019-08-15T23:59:50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6866" autoAdjust="0"/>
  </p:normalViewPr>
  <p:slideViewPr>
    <p:cSldViewPr snapToGrid="0">
      <p:cViewPr varScale="1">
        <p:scale>
          <a:sx n="66" d="100"/>
          <a:sy n="66" d="100"/>
        </p:scale>
        <p:origin x="1282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Faulk" userId="f56b3ff0-c2f9-414a-a035-409f1eec0722" providerId="ADAL" clId="{427EB884-E4FE-41CB-8B33-185851BB4842}"/>
    <pc:docChg chg="undo custSel addSld delSld modSld sldOrd">
      <pc:chgData name="Ryan Faulk" userId="f56b3ff0-c2f9-414a-a035-409f1eec0722" providerId="ADAL" clId="{427EB884-E4FE-41CB-8B33-185851BB4842}" dt="2019-08-15T23:59:50.254" v="473" actId="1076"/>
      <pc:docMkLst>
        <pc:docMk/>
      </pc:docMkLst>
      <pc:sldChg chg="addSp delSp modSp modAnim">
        <pc:chgData name="Ryan Faulk" userId="f56b3ff0-c2f9-414a-a035-409f1eec0722" providerId="ADAL" clId="{427EB884-E4FE-41CB-8B33-185851BB4842}" dt="2019-08-15T23:53:44.809" v="466"/>
        <pc:sldMkLst>
          <pc:docMk/>
          <pc:sldMk cId="1676651436" sldId="262"/>
        </pc:sldMkLst>
        <pc:spChg chg="mod">
          <ac:chgData name="Ryan Faulk" userId="f56b3ff0-c2f9-414a-a035-409f1eec0722" providerId="ADAL" clId="{427EB884-E4FE-41CB-8B33-185851BB4842}" dt="2019-08-15T23:53:28.224" v="463" actId="14100"/>
          <ac:spMkLst>
            <pc:docMk/>
            <pc:sldMk cId="1676651436" sldId="262"/>
            <ac:spMk id="3" creationId="{5A4BA7FC-2B77-492D-9566-6582FA20FCDE}"/>
          </ac:spMkLst>
        </pc:spChg>
        <pc:spChg chg="add del mod">
          <ac:chgData name="Ryan Faulk" userId="f56b3ff0-c2f9-414a-a035-409f1eec0722" providerId="ADAL" clId="{427EB884-E4FE-41CB-8B33-185851BB4842}" dt="2019-08-15T23:53:09.038" v="458"/>
          <ac:spMkLst>
            <pc:docMk/>
            <pc:sldMk cId="1676651436" sldId="262"/>
            <ac:spMk id="7" creationId="{916A75D0-4F9E-4417-829C-9F3B3E890018}"/>
          </ac:spMkLst>
        </pc:spChg>
        <pc:picChg chg="mod">
          <ac:chgData name="Ryan Faulk" userId="f56b3ff0-c2f9-414a-a035-409f1eec0722" providerId="ADAL" clId="{427EB884-E4FE-41CB-8B33-185851BB4842}" dt="2019-08-15T23:53:15.640" v="459" actId="14100"/>
          <ac:picMkLst>
            <pc:docMk/>
            <pc:sldMk cId="1676651436" sldId="262"/>
            <ac:picMk id="4" creationId="{55C67791-BD8E-427A-AFE9-E74E04925576}"/>
          </ac:picMkLst>
        </pc:picChg>
        <pc:picChg chg="mod">
          <ac:chgData name="Ryan Faulk" userId="f56b3ff0-c2f9-414a-a035-409f1eec0722" providerId="ADAL" clId="{427EB884-E4FE-41CB-8B33-185851BB4842}" dt="2019-08-15T23:53:21.992" v="461" actId="14100"/>
          <ac:picMkLst>
            <pc:docMk/>
            <pc:sldMk cId="1676651436" sldId="262"/>
            <ac:picMk id="5" creationId="{BDABFAE2-4D60-4F6B-9028-CF76691C98BA}"/>
          </ac:picMkLst>
        </pc:picChg>
      </pc:sldChg>
      <pc:sldChg chg="addSp delSp modSp del modAnim">
        <pc:chgData name="Ryan Faulk" userId="f56b3ff0-c2f9-414a-a035-409f1eec0722" providerId="ADAL" clId="{427EB884-E4FE-41CB-8B33-185851BB4842}" dt="2019-08-15T21:59:41.738" v="49" actId="2696"/>
        <pc:sldMkLst>
          <pc:docMk/>
          <pc:sldMk cId="2027727793" sldId="266"/>
        </pc:sldMkLst>
        <pc:spChg chg="mod">
          <ac:chgData name="Ryan Faulk" userId="f56b3ff0-c2f9-414a-a035-409f1eec0722" providerId="ADAL" clId="{427EB884-E4FE-41CB-8B33-185851BB4842}" dt="2019-08-15T21:54:44.459" v="15" actId="113"/>
          <ac:spMkLst>
            <pc:docMk/>
            <pc:sldMk cId="2027727793" sldId="266"/>
            <ac:spMk id="3" creationId="{AF3C052D-1132-4BC3-A4DB-C34EC67E6145}"/>
          </ac:spMkLst>
        </pc:spChg>
        <pc:spChg chg="mod">
          <ac:chgData name="Ryan Faulk" userId="f56b3ff0-c2f9-414a-a035-409f1eec0722" providerId="ADAL" clId="{427EB884-E4FE-41CB-8B33-185851BB4842}" dt="2019-08-15T21:54:38.127" v="13" actId="1076"/>
          <ac:spMkLst>
            <pc:docMk/>
            <pc:sldMk cId="2027727793" sldId="266"/>
            <ac:spMk id="4" creationId="{67AF70D8-FC38-4F9A-AA36-8E59C17C1306}"/>
          </ac:spMkLst>
        </pc:spChg>
        <pc:picChg chg="del mod">
          <ac:chgData name="Ryan Faulk" userId="f56b3ff0-c2f9-414a-a035-409f1eec0722" providerId="ADAL" clId="{427EB884-E4FE-41CB-8B33-185851BB4842}" dt="2019-08-15T21:45:44.046" v="2" actId="478"/>
          <ac:picMkLst>
            <pc:docMk/>
            <pc:sldMk cId="2027727793" sldId="266"/>
            <ac:picMk id="2" creationId="{BF1E6967-FBFA-4697-8D4C-CC42923681B8}"/>
          </ac:picMkLst>
        </pc:picChg>
        <pc:picChg chg="add mod">
          <ac:chgData name="Ryan Faulk" userId="f56b3ff0-c2f9-414a-a035-409f1eec0722" providerId="ADAL" clId="{427EB884-E4FE-41CB-8B33-185851BB4842}" dt="2019-08-15T21:46:05.215" v="5" actId="1076"/>
          <ac:picMkLst>
            <pc:docMk/>
            <pc:sldMk cId="2027727793" sldId="266"/>
            <ac:picMk id="1026" creationId="{5CD2F0B1-B4DC-4C8F-9FCC-24DCB7F1C6AF}"/>
          </ac:picMkLst>
        </pc:picChg>
      </pc:sldChg>
      <pc:sldChg chg="modSp modAnim">
        <pc:chgData name="Ryan Faulk" userId="f56b3ff0-c2f9-414a-a035-409f1eec0722" providerId="ADAL" clId="{427EB884-E4FE-41CB-8B33-185851BB4842}" dt="2019-08-15T22:41:52.255" v="226"/>
        <pc:sldMkLst>
          <pc:docMk/>
          <pc:sldMk cId="2869017411" sldId="267"/>
        </pc:sldMkLst>
        <pc:spChg chg="mod">
          <ac:chgData name="Ryan Faulk" userId="f56b3ff0-c2f9-414a-a035-409f1eec0722" providerId="ADAL" clId="{427EB884-E4FE-41CB-8B33-185851BB4842}" dt="2019-08-15T22:41:30.071" v="218" actId="1076"/>
          <ac:spMkLst>
            <pc:docMk/>
            <pc:sldMk cId="2869017411" sldId="267"/>
            <ac:spMk id="3" creationId="{AF3C052D-1132-4BC3-A4DB-C34EC67E6145}"/>
          </ac:spMkLst>
        </pc:spChg>
        <pc:spChg chg="mod">
          <ac:chgData name="Ryan Faulk" userId="f56b3ff0-c2f9-414a-a035-409f1eec0722" providerId="ADAL" clId="{427EB884-E4FE-41CB-8B33-185851BB4842}" dt="2019-08-15T22:41:34.369" v="219" actId="1076"/>
          <ac:spMkLst>
            <pc:docMk/>
            <pc:sldMk cId="2869017411" sldId="267"/>
            <ac:spMk id="4" creationId="{67AF70D8-FC38-4F9A-AA36-8E59C17C1306}"/>
          </ac:spMkLst>
        </pc:spChg>
        <pc:picChg chg="mod">
          <ac:chgData name="Ryan Faulk" userId="f56b3ff0-c2f9-414a-a035-409f1eec0722" providerId="ADAL" clId="{427EB884-E4FE-41CB-8B33-185851BB4842}" dt="2019-08-15T22:41:44.058" v="223" actId="1440"/>
          <ac:picMkLst>
            <pc:docMk/>
            <pc:sldMk cId="2869017411" sldId="267"/>
            <ac:picMk id="13" creationId="{865AC76C-13DE-4BAA-B846-7B721E01B9DA}"/>
          </ac:picMkLst>
        </pc:picChg>
      </pc:sldChg>
      <pc:sldChg chg="addSp modSp modAnim">
        <pc:chgData name="Ryan Faulk" userId="f56b3ff0-c2f9-414a-a035-409f1eec0722" providerId="ADAL" clId="{427EB884-E4FE-41CB-8B33-185851BB4842}" dt="2019-08-15T22:09:16.388" v="176"/>
        <pc:sldMkLst>
          <pc:docMk/>
          <pc:sldMk cId="736666911" sldId="268"/>
        </pc:sldMkLst>
        <pc:spChg chg="mod">
          <ac:chgData name="Ryan Faulk" userId="f56b3ff0-c2f9-414a-a035-409f1eec0722" providerId="ADAL" clId="{427EB884-E4FE-41CB-8B33-185851BB4842}" dt="2019-08-15T22:08:49.285" v="168" actId="14100"/>
          <ac:spMkLst>
            <pc:docMk/>
            <pc:sldMk cId="736666911" sldId="268"/>
            <ac:spMk id="3" creationId="{5A4BA7FC-2B77-492D-9566-6582FA20FCDE}"/>
          </ac:spMkLst>
        </pc:spChg>
        <pc:spChg chg="add mod">
          <ac:chgData name="Ryan Faulk" userId="f56b3ff0-c2f9-414a-a035-409f1eec0722" providerId="ADAL" clId="{427EB884-E4FE-41CB-8B33-185851BB4842}" dt="2019-08-15T22:08:52.684" v="169" actId="1076"/>
          <ac:spMkLst>
            <pc:docMk/>
            <pc:sldMk cId="736666911" sldId="268"/>
            <ac:spMk id="4" creationId="{083E5FEF-7516-497B-97A4-03504BC40FF4}"/>
          </ac:spMkLst>
        </pc:spChg>
      </pc:sldChg>
      <pc:sldChg chg="modSp modAnim">
        <pc:chgData name="Ryan Faulk" userId="f56b3ff0-c2f9-414a-a035-409f1eec0722" providerId="ADAL" clId="{427EB884-E4FE-41CB-8B33-185851BB4842}" dt="2019-08-15T22:42:00.206" v="228"/>
        <pc:sldMkLst>
          <pc:docMk/>
          <pc:sldMk cId="3472352202" sldId="269"/>
        </pc:sldMkLst>
        <pc:spChg chg="mod">
          <ac:chgData name="Ryan Faulk" userId="f56b3ff0-c2f9-414a-a035-409f1eec0722" providerId="ADAL" clId="{427EB884-E4FE-41CB-8B33-185851BB4842}" dt="2019-08-15T22:10:31.277" v="179" actId="1076"/>
          <ac:spMkLst>
            <pc:docMk/>
            <pc:sldMk cId="3472352202" sldId="269"/>
            <ac:spMk id="7" creationId="{C5FCA980-835F-4E7C-90AF-FBD6C3D16DF5}"/>
          </ac:spMkLst>
        </pc:spChg>
        <pc:picChg chg="mod">
          <ac:chgData name="Ryan Faulk" userId="f56b3ff0-c2f9-414a-a035-409f1eec0722" providerId="ADAL" clId="{427EB884-E4FE-41CB-8B33-185851BB4842}" dt="2019-08-15T22:10:41.995" v="181" actId="1440"/>
          <ac:picMkLst>
            <pc:docMk/>
            <pc:sldMk cId="3472352202" sldId="269"/>
            <ac:picMk id="15" creationId="{5113747B-BFF4-4E95-A93E-928574A665A1}"/>
          </ac:picMkLst>
        </pc:picChg>
      </pc:sldChg>
      <pc:sldChg chg="del">
        <pc:chgData name="Ryan Faulk" userId="f56b3ff0-c2f9-414a-a035-409f1eec0722" providerId="ADAL" clId="{427EB884-E4FE-41CB-8B33-185851BB4842}" dt="2019-08-15T22:38:19.704" v="207" actId="2696"/>
        <pc:sldMkLst>
          <pc:docMk/>
          <pc:sldMk cId="51782290" sldId="270"/>
        </pc:sldMkLst>
      </pc:sldChg>
      <pc:sldChg chg="modSp modAnim">
        <pc:chgData name="Ryan Faulk" userId="f56b3ff0-c2f9-414a-a035-409f1eec0722" providerId="ADAL" clId="{427EB884-E4FE-41CB-8B33-185851BB4842}" dt="2019-08-15T22:41:03.260" v="213"/>
        <pc:sldMkLst>
          <pc:docMk/>
          <pc:sldMk cId="465460484" sldId="271"/>
        </pc:sldMkLst>
        <pc:spChg chg="mod">
          <ac:chgData name="Ryan Faulk" userId="f56b3ff0-c2f9-414a-a035-409f1eec0722" providerId="ADAL" clId="{427EB884-E4FE-41CB-8B33-185851BB4842}" dt="2019-08-15T22:21:28.589" v="185" actId="1076"/>
          <ac:spMkLst>
            <pc:docMk/>
            <pc:sldMk cId="465460484" sldId="271"/>
            <ac:spMk id="3" creationId="{AF3C052D-1132-4BC3-A4DB-C34EC67E6145}"/>
          </ac:spMkLst>
        </pc:spChg>
        <pc:spChg chg="mod">
          <ac:chgData name="Ryan Faulk" userId="f56b3ff0-c2f9-414a-a035-409f1eec0722" providerId="ADAL" clId="{427EB884-E4FE-41CB-8B33-185851BB4842}" dt="2019-08-15T22:21:48.592" v="206" actId="20577"/>
          <ac:spMkLst>
            <pc:docMk/>
            <pc:sldMk cId="465460484" sldId="271"/>
            <ac:spMk id="4" creationId="{67AF70D8-FC38-4F9A-AA36-8E59C17C1306}"/>
          </ac:spMkLst>
        </pc:spChg>
        <pc:picChg chg="mod">
          <ac:chgData name="Ryan Faulk" userId="f56b3ff0-c2f9-414a-a035-409f1eec0722" providerId="ADAL" clId="{427EB884-E4FE-41CB-8B33-185851BB4842}" dt="2019-08-15T22:21:22.229" v="183" actId="1076"/>
          <ac:picMkLst>
            <pc:docMk/>
            <pc:sldMk cId="465460484" sldId="271"/>
            <ac:picMk id="9" creationId="{43E27A27-AE3E-4757-83E3-909BF3F14FBC}"/>
          </ac:picMkLst>
        </pc:picChg>
      </pc:sldChg>
      <pc:sldChg chg="modAnim">
        <pc:chgData name="Ryan Faulk" userId="f56b3ff0-c2f9-414a-a035-409f1eec0722" providerId="ADAL" clId="{427EB884-E4FE-41CB-8B33-185851BB4842}" dt="2019-08-15T22:42:18.880" v="229"/>
        <pc:sldMkLst>
          <pc:docMk/>
          <pc:sldMk cId="763480116" sldId="272"/>
        </pc:sldMkLst>
      </pc:sldChg>
      <pc:sldChg chg="modAnim">
        <pc:chgData name="Ryan Faulk" userId="f56b3ff0-c2f9-414a-a035-409f1eec0722" providerId="ADAL" clId="{427EB884-E4FE-41CB-8B33-185851BB4842}" dt="2019-08-15T22:41:15.777" v="217"/>
        <pc:sldMkLst>
          <pc:docMk/>
          <pc:sldMk cId="238206029" sldId="273"/>
        </pc:sldMkLst>
      </pc:sldChg>
      <pc:sldChg chg="modSp modAnim">
        <pc:chgData name="Ryan Faulk" userId="f56b3ff0-c2f9-414a-a035-409f1eec0722" providerId="ADAL" clId="{427EB884-E4FE-41CB-8B33-185851BB4842}" dt="2019-08-15T22:43:54.757" v="240" actId="20577"/>
        <pc:sldMkLst>
          <pc:docMk/>
          <pc:sldMk cId="3261466767" sldId="274"/>
        </pc:sldMkLst>
        <pc:spChg chg="mod">
          <ac:chgData name="Ryan Faulk" userId="f56b3ff0-c2f9-414a-a035-409f1eec0722" providerId="ADAL" clId="{427EB884-E4FE-41CB-8B33-185851BB4842}" dt="2019-08-15T22:43:54.757" v="240" actId="20577"/>
          <ac:spMkLst>
            <pc:docMk/>
            <pc:sldMk cId="3261466767" sldId="274"/>
            <ac:spMk id="4" creationId="{67AF70D8-FC38-4F9A-AA36-8E59C17C1306}"/>
          </ac:spMkLst>
        </pc:spChg>
        <pc:picChg chg="mod">
          <ac:chgData name="Ryan Faulk" userId="f56b3ff0-c2f9-414a-a035-409f1eec0722" providerId="ADAL" clId="{427EB884-E4FE-41CB-8B33-185851BB4842}" dt="2019-08-15T22:43:23.972" v="232" actId="1440"/>
          <ac:picMkLst>
            <pc:docMk/>
            <pc:sldMk cId="3261466767" sldId="274"/>
            <ac:picMk id="8" creationId="{50F286CD-3620-4121-BD58-321243CCF872}"/>
          </ac:picMkLst>
        </pc:picChg>
      </pc:sldChg>
      <pc:sldChg chg="modSp modAnim">
        <pc:chgData name="Ryan Faulk" userId="f56b3ff0-c2f9-414a-a035-409f1eec0722" providerId="ADAL" clId="{427EB884-E4FE-41CB-8B33-185851BB4842}" dt="2019-08-15T22:45:29.008" v="250"/>
        <pc:sldMkLst>
          <pc:docMk/>
          <pc:sldMk cId="3037739991" sldId="275"/>
        </pc:sldMkLst>
        <pc:spChg chg="mod">
          <ac:chgData name="Ryan Faulk" userId="f56b3ff0-c2f9-414a-a035-409f1eec0722" providerId="ADAL" clId="{427EB884-E4FE-41CB-8B33-185851BB4842}" dt="2019-08-15T22:45:13.044" v="247" actId="1076"/>
          <ac:spMkLst>
            <pc:docMk/>
            <pc:sldMk cId="3037739991" sldId="275"/>
            <ac:spMk id="3" creationId="{AF3C052D-1132-4BC3-A4DB-C34EC67E6145}"/>
          </ac:spMkLst>
        </pc:spChg>
        <pc:spChg chg="mod">
          <ac:chgData name="Ryan Faulk" userId="f56b3ff0-c2f9-414a-a035-409f1eec0722" providerId="ADAL" clId="{427EB884-E4FE-41CB-8B33-185851BB4842}" dt="2019-08-15T22:45:17.493" v="248" actId="1076"/>
          <ac:spMkLst>
            <pc:docMk/>
            <pc:sldMk cId="3037739991" sldId="275"/>
            <ac:spMk id="4" creationId="{67AF70D8-FC38-4F9A-AA36-8E59C17C1306}"/>
          </ac:spMkLst>
        </pc:spChg>
        <pc:picChg chg="mod">
          <ac:chgData name="Ryan Faulk" userId="f56b3ff0-c2f9-414a-a035-409f1eec0722" providerId="ADAL" clId="{427EB884-E4FE-41CB-8B33-185851BB4842}" dt="2019-08-15T22:45:06.745" v="246" actId="1076"/>
          <ac:picMkLst>
            <pc:docMk/>
            <pc:sldMk cId="3037739991" sldId="275"/>
            <ac:picMk id="7" creationId="{1E566DCC-2C7B-4078-AA29-5C8F1C2A559F}"/>
          </ac:picMkLst>
        </pc:picChg>
      </pc:sldChg>
      <pc:sldChg chg="modSp modAnim">
        <pc:chgData name="Ryan Faulk" userId="f56b3ff0-c2f9-414a-a035-409f1eec0722" providerId="ADAL" clId="{427EB884-E4FE-41CB-8B33-185851BB4842}" dt="2019-08-15T23:03:17.233" v="254"/>
        <pc:sldMkLst>
          <pc:docMk/>
          <pc:sldMk cId="1484747157" sldId="276"/>
        </pc:sldMkLst>
        <pc:picChg chg="mod">
          <ac:chgData name="Ryan Faulk" userId="f56b3ff0-c2f9-414a-a035-409f1eec0722" providerId="ADAL" clId="{427EB884-E4FE-41CB-8B33-185851BB4842}" dt="2019-08-15T23:03:04.613" v="251" actId="1440"/>
          <ac:picMkLst>
            <pc:docMk/>
            <pc:sldMk cId="1484747157" sldId="276"/>
            <ac:picMk id="7" creationId="{37862042-4D25-4DD2-99A3-8219E582073A}"/>
          </ac:picMkLst>
        </pc:picChg>
      </pc:sldChg>
      <pc:sldChg chg="modSp modAnim">
        <pc:chgData name="Ryan Faulk" userId="f56b3ff0-c2f9-414a-a035-409f1eec0722" providerId="ADAL" clId="{427EB884-E4FE-41CB-8B33-185851BB4842}" dt="2019-08-15T23:49:03.789" v="420" actId="1076"/>
        <pc:sldMkLst>
          <pc:docMk/>
          <pc:sldMk cId="2332487425" sldId="277"/>
        </pc:sldMkLst>
        <pc:spChg chg="mod">
          <ac:chgData name="Ryan Faulk" userId="f56b3ff0-c2f9-414a-a035-409f1eec0722" providerId="ADAL" clId="{427EB884-E4FE-41CB-8B33-185851BB4842}" dt="2019-08-15T23:49:03.789" v="420" actId="1076"/>
          <ac:spMkLst>
            <pc:docMk/>
            <pc:sldMk cId="2332487425" sldId="277"/>
            <ac:spMk id="3" creationId="{AF3C052D-1132-4BC3-A4DB-C34EC67E6145}"/>
          </ac:spMkLst>
        </pc:spChg>
        <pc:spChg chg="mod">
          <ac:chgData name="Ryan Faulk" userId="f56b3ff0-c2f9-414a-a035-409f1eec0722" providerId="ADAL" clId="{427EB884-E4FE-41CB-8B33-185851BB4842}" dt="2019-08-15T23:48:51.323" v="417" actId="1076"/>
          <ac:spMkLst>
            <pc:docMk/>
            <pc:sldMk cId="2332487425" sldId="277"/>
            <ac:spMk id="4" creationId="{67AF70D8-FC38-4F9A-AA36-8E59C17C1306}"/>
          </ac:spMkLst>
        </pc:spChg>
        <pc:picChg chg="mod">
          <ac:chgData name="Ryan Faulk" userId="f56b3ff0-c2f9-414a-a035-409f1eec0722" providerId="ADAL" clId="{427EB884-E4FE-41CB-8B33-185851BB4842}" dt="2019-08-15T23:48:53.619" v="418" actId="1076"/>
          <ac:picMkLst>
            <pc:docMk/>
            <pc:sldMk cId="2332487425" sldId="277"/>
            <ac:picMk id="10" creationId="{80A3895B-316F-4CD5-9945-5DFF24881948}"/>
          </ac:picMkLst>
        </pc:picChg>
      </pc:sldChg>
      <pc:sldChg chg="modSp modAnim">
        <pc:chgData name="Ryan Faulk" userId="f56b3ff0-c2f9-414a-a035-409f1eec0722" providerId="ADAL" clId="{427EB884-E4FE-41CB-8B33-185851BB4842}" dt="2019-08-15T23:11:04.395" v="260"/>
        <pc:sldMkLst>
          <pc:docMk/>
          <pc:sldMk cId="2082900310" sldId="278"/>
        </pc:sldMkLst>
        <pc:spChg chg="mod">
          <ac:chgData name="Ryan Faulk" userId="f56b3ff0-c2f9-414a-a035-409f1eec0722" providerId="ADAL" clId="{427EB884-E4FE-41CB-8B33-185851BB4842}" dt="2019-08-15T23:11:01.084" v="258" actId="20577"/>
          <ac:spMkLst>
            <pc:docMk/>
            <pc:sldMk cId="2082900310" sldId="278"/>
            <ac:spMk id="4" creationId="{67AF70D8-FC38-4F9A-AA36-8E59C17C1306}"/>
          </ac:spMkLst>
        </pc:spChg>
      </pc:sldChg>
      <pc:sldChg chg="modSp modAnim">
        <pc:chgData name="Ryan Faulk" userId="f56b3ff0-c2f9-414a-a035-409f1eec0722" providerId="ADAL" clId="{427EB884-E4FE-41CB-8B33-185851BB4842}" dt="2019-08-15T23:32:27.372" v="334" actId="20577"/>
        <pc:sldMkLst>
          <pc:docMk/>
          <pc:sldMk cId="2711908502" sldId="279"/>
        </pc:sldMkLst>
        <pc:spChg chg="mod">
          <ac:chgData name="Ryan Faulk" userId="f56b3ff0-c2f9-414a-a035-409f1eec0722" providerId="ADAL" clId="{427EB884-E4FE-41CB-8B33-185851BB4842}" dt="2019-08-15T23:31:37.228" v="314" actId="20577"/>
          <ac:spMkLst>
            <pc:docMk/>
            <pc:sldMk cId="2711908502" sldId="279"/>
            <ac:spMk id="5" creationId="{695DD7D1-AE17-4BE6-981A-549805662992}"/>
          </ac:spMkLst>
        </pc:spChg>
        <pc:spChg chg="mod">
          <ac:chgData name="Ryan Faulk" userId="f56b3ff0-c2f9-414a-a035-409f1eec0722" providerId="ADAL" clId="{427EB884-E4FE-41CB-8B33-185851BB4842}" dt="2019-08-15T23:32:27.372" v="334" actId="20577"/>
          <ac:spMkLst>
            <pc:docMk/>
            <pc:sldMk cId="2711908502" sldId="279"/>
            <ac:spMk id="7" creationId="{5F2A9AE2-350A-44D5-8CBC-F14032D62463}"/>
          </ac:spMkLst>
        </pc:spChg>
      </pc:sldChg>
      <pc:sldChg chg="modSp del modAnim">
        <pc:chgData name="Ryan Faulk" userId="f56b3ff0-c2f9-414a-a035-409f1eec0722" providerId="ADAL" clId="{427EB884-E4FE-41CB-8B33-185851BB4842}" dt="2019-08-15T23:49:50.723" v="429" actId="2696"/>
        <pc:sldMkLst>
          <pc:docMk/>
          <pc:sldMk cId="1184932973" sldId="280"/>
        </pc:sldMkLst>
        <pc:spChg chg="mod">
          <ac:chgData name="Ryan Faulk" userId="f56b3ff0-c2f9-414a-a035-409f1eec0722" providerId="ADAL" clId="{427EB884-E4FE-41CB-8B33-185851BB4842}" dt="2019-08-15T23:43:43.270" v="415" actId="20577"/>
          <ac:spMkLst>
            <pc:docMk/>
            <pc:sldMk cId="1184932973" sldId="280"/>
            <ac:spMk id="4" creationId="{5051D5D1-ECE9-428A-8D9E-57A7F7B0BD4A}"/>
          </ac:spMkLst>
        </pc:spChg>
        <pc:picChg chg="mod">
          <ac:chgData name="Ryan Faulk" userId="f56b3ff0-c2f9-414a-a035-409f1eec0722" providerId="ADAL" clId="{427EB884-E4FE-41CB-8B33-185851BB4842}" dt="2019-08-15T23:41:36.263" v="342" actId="1440"/>
          <ac:picMkLst>
            <pc:docMk/>
            <pc:sldMk cId="1184932973" sldId="280"/>
            <ac:picMk id="5" creationId="{9CF94A95-EC22-48A9-B40D-F6918A3BA49D}"/>
          </ac:picMkLst>
        </pc:picChg>
      </pc:sldChg>
      <pc:sldChg chg="modSp del">
        <pc:chgData name="Ryan Faulk" userId="f56b3ff0-c2f9-414a-a035-409f1eec0722" providerId="ADAL" clId="{427EB884-E4FE-41CB-8B33-185851BB4842}" dt="2019-08-15T23:50:41.902" v="443" actId="2696"/>
        <pc:sldMkLst>
          <pc:docMk/>
          <pc:sldMk cId="4023851977" sldId="281"/>
        </pc:sldMkLst>
        <pc:picChg chg="mod">
          <ac:chgData name="Ryan Faulk" userId="f56b3ff0-c2f9-414a-a035-409f1eec0722" providerId="ADAL" clId="{427EB884-E4FE-41CB-8B33-185851BB4842}" dt="2019-08-15T23:49:56.870" v="430" actId="1440"/>
          <ac:picMkLst>
            <pc:docMk/>
            <pc:sldMk cId="4023851977" sldId="281"/>
            <ac:picMk id="5" creationId="{534B7277-0C77-4E5C-AFA2-182408FAC275}"/>
          </ac:picMkLst>
        </pc:picChg>
      </pc:sldChg>
      <pc:sldChg chg="del">
        <pc:chgData name="Ryan Faulk" userId="f56b3ff0-c2f9-414a-a035-409f1eec0722" providerId="ADAL" clId="{427EB884-E4FE-41CB-8B33-185851BB4842}" dt="2019-08-15T23:59:22.010" v="467" actId="2696"/>
        <pc:sldMkLst>
          <pc:docMk/>
          <pc:sldMk cId="2578279049" sldId="282"/>
        </pc:sldMkLst>
      </pc:sldChg>
      <pc:sldChg chg="modSp modAnim">
        <pc:chgData name="Ryan Faulk" userId="f56b3ff0-c2f9-414a-a035-409f1eec0722" providerId="ADAL" clId="{427EB884-E4FE-41CB-8B33-185851BB4842}" dt="2019-08-15T23:22:01.279" v="271"/>
        <pc:sldMkLst>
          <pc:docMk/>
          <pc:sldMk cId="135147962" sldId="283"/>
        </pc:sldMkLst>
        <pc:spChg chg="mod">
          <ac:chgData name="Ryan Faulk" userId="f56b3ff0-c2f9-414a-a035-409f1eec0722" providerId="ADAL" clId="{427EB884-E4FE-41CB-8B33-185851BB4842}" dt="2019-08-15T23:21:26.273" v="264" actId="1076"/>
          <ac:spMkLst>
            <pc:docMk/>
            <pc:sldMk cId="135147962" sldId="283"/>
            <ac:spMk id="3" creationId="{DDA07AD3-5644-4E7A-A2B9-A9EC92855D5C}"/>
          </ac:spMkLst>
        </pc:spChg>
        <pc:spChg chg="mod">
          <ac:chgData name="Ryan Faulk" userId="f56b3ff0-c2f9-414a-a035-409f1eec0722" providerId="ADAL" clId="{427EB884-E4FE-41CB-8B33-185851BB4842}" dt="2019-08-15T23:21:33.452" v="266" actId="1076"/>
          <ac:spMkLst>
            <pc:docMk/>
            <pc:sldMk cId="135147962" sldId="283"/>
            <ac:spMk id="4" creationId="{8039471F-915C-4089-AB37-885AA9103315}"/>
          </ac:spMkLst>
        </pc:spChg>
        <pc:picChg chg="mod">
          <ac:chgData name="Ryan Faulk" userId="f56b3ff0-c2f9-414a-a035-409f1eec0722" providerId="ADAL" clId="{427EB884-E4FE-41CB-8B33-185851BB4842}" dt="2019-08-15T23:21:35.663" v="267" actId="1076"/>
          <ac:picMkLst>
            <pc:docMk/>
            <pc:sldMk cId="135147962" sldId="283"/>
            <ac:picMk id="5" creationId="{EE721CCE-C3BE-43B5-9BBE-624B9A1F5313}"/>
          </ac:picMkLst>
        </pc:picChg>
      </pc:sldChg>
      <pc:sldChg chg="del">
        <pc:chgData name="Ryan Faulk" userId="f56b3ff0-c2f9-414a-a035-409f1eec0722" providerId="ADAL" clId="{427EB884-E4FE-41CB-8B33-185851BB4842}" dt="2019-08-15T21:57:48.430" v="16" actId="2696"/>
        <pc:sldMkLst>
          <pc:docMk/>
          <pc:sldMk cId="3909098317" sldId="285"/>
        </pc:sldMkLst>
      </pc:sldChg>
      <pc:sldChg chg="addSp delSp modAnim">
        <pc:chgData name="Ryan Faulk" userId="f56b3ff0-c2f9-414a-a035-409f1eec0722" providerId="ADAL" clId="{427EB884-E4FE-41CB-8B33-185851BB4842}" dt="2019-08-15T22:00:58.262" v="63"/>
        <pc:sldMkLst>
          <pc:docMk/>
          <pc:sldMk cId="2196961606" sldId="286"/>
        </pc:sldMkLst>
        <pc:picChg chg="add">
          <ac:chgData name="Ryan Faulk" userId="f56b3ff0-c2f9-414a-a035-409f1eec0722" providerId="ADAL" clId="{427EB884-E4FE-41CB-8B33-185851BB4842}" dt="2019-08-15T21:59:54.786" v="54"/>
          <ac:picMkLst>
            <pc:docMk/>
            <pc:sldMk cId="2196961606" sldId="286"/>
            <ac:picMk id="5" creationId="{0DB5FDFA-4666-4DF7-B84C-01E9A500281D}"/>
          </ac:picMkLst>
        </pc:picChg>
        <pc:picChg chg="del">
          <ac:chgData name="Ryan Faulk" userId="f56b3ff0-c2f9-414a-a035-409f1eec0722" providerId="ADAL" clId="{427EB884-E4FE-41CB-8B33-185851BB4842}" dt="2019-08-15T21:59:53.955" v="53" actId="478"/>
          <ac:picMkLst>
            <pc:docMk/>
            <pc:sldMk cId="2196961606" sldId="286"/>
            <ac:picMk id="6" creationId="{66B30CE0-C14A-4677-A7FD-01A53F99432F}"/>
          </ac:picMkLst>
        </pc:picChg>
      </pc:sldChg>
      <pc:sldChg chg="modSp add del modAnim">
        <pc:chgData name="Ryan Faulk" userId="f56b3ff0-c2f9-414a-a035-409f1eec0722" providerId="ADAL" clId="{427EB884-E4FE-41CB-8B33-185851BB4842}" dt="2019-08-15T21:59:06.620" v="25"/>
        <pc:sldMkLst>
          <pc:docMk/>
          <pc:sldMk cId="3742028610" sldId="287"/>
        </pc:sldMkLst>
        <pc:spChg chg="mod">
          <ac:chgData name="Ryan Faulk" userId="f56b3ff0-c2f9-414a-a035-409f1eec0722" providerId="ADAL" clId="{427EB884-E4FE-41CB-8B33-185851BB4842}" dt="2019-08-15T21:59:05.172" v="23" actId="14100"/>
          <ac:spMkLst>
            <pc:docMk/>
            <pc:sldMk cId="3742028610" sldId="287"/>
            <ac:spMk id="4" creationId="{67AF70D8-FC38-4F9A-AA36-8E59C17C1306}"/>
          </ac:spMkLst>
        </pc:spChg>
      </pc:sldChg>
      <pc:sldChg chg="add del">
        <pc:chgData name="Ryan Faulk" userId="f56b3ff0-c2f9-414a-a035-409f1eec0722" providerId="ADAL" clId="{427EB884-E4FE-41CB-8B33-185851BB4842}" dt="2019-08-15T21:59:43.968" v="50" actId="2696"/>
        <pc:sldMkLst>
          <pc:docMk/>
          <pc:sldMk cId="4108061661" sldId="287"/>
        </pc:sldMkLst>
      </pc:sldChg>
      <pc:sldChg chg="addSp delSp modSp add ord modAnim">
        <pc:chgData name="Ryan Faulk" userId="f56b3ff0-c2f9-414a-a035-409f1eec0722" providerId="ADAL" clId="{427EB884-E4FE-41CB-8B33-185851BB4842}" dt="2019-08-15T22:00:07.521" v="56"/>
        <pc:sldMkLst>
          <pc:docMk/>
          <pc:sldMk cId="2791823397" sldId="288"/>
        </pc:sldMkLst>
        <pc:spChg chg="mod">
          <ac:chgData name="Ryan Faulk" userId="f56b3ff0-c2f9-414a-a035-409f1eec0722" providerId="ADAL" clId="{427EB884-E4FE-41CB-8B33-185851BB4842}" dt="2019-08-15T21:59:24.243" v="47" actId="20577"/>
          <ac:spMkLst>
            <pc:docMk/>
            <pc:sldMk cId="2791823397" sldId="288"/>
            <ac:spMk id="3" creationId="{87AD5027-EDD0-4719-B58E-8746B64660E0}"/>
          </ac:spMkLst>
        </pc:spChg>
        <pc:spChg chg="mod">
          <ac:chgData name="Ryan Faulk" userId="f56b3ff0-c2f9-414a-a035-409f1eec0722" providerId="ADAL" clId="{427EB884-E4FE-41CB-8B33-185851BB4842}" dt="2019-08-15T21:59:34.354" v="48"/>
          <ac:spMkLst>
            <pc:docMk/>
            <pc:sldMk cId="2791823397" sldId="288"/>
            <ac:spMk id="4" creationId="{A8CDEE6C-506A-46DA-92B3-368090240A46}"/>
          </ac:spMkLst>
        </pc:spChg>
        <pc:picChg chg="add">
          <ac:chgData name="Ryan Faulk" userId="f56b3ff0-c2f9-414a-a035-409f1eec0722" providerId="ADAL" clId="{427EB884-E4FE-41CB-8B33-185851BB4842}" dt="2019-08-15T21:59:50.707" v="52"/>
          <ac:picMkLst>
            <pc:docMk/>
            <pc:sldMk cId="2791823397" sldId="288"/>
            <ac:picMk id="5" creationId="{375F600F-72A6-4AAC-847D-F240AE258674}"/>
          </ac:picMkLst>
        </pc:picChg>
        <pc:picChg chg="del">
          <ac:chgData name="Ryan Faulk" userId="f56b3ff0-c2f9-414a-a035-409f1eec0722" providerId="ADAL" clId="{427EB884-E4FE-41CB-8B33-185851BB4842}" dt="2019-08-15T21:59:49.733" v="51" actId="478"/>
          <ac:picMkLst>
            <pc:docMk/>
            <pc:sldMk cId="2791823397" sldId="288"/>
            <ac:picMk id="6" creationId="{66B30CE0-C14A-4677-A7FD-01A53F99432F}"/>
          </ac:picMkLst>
        </pc:picChg>
      </pc:sldChg>
      <pc:sldChg chg="addSp delSp modSp add delAnim modAnim">
        <pc:chgData name="Ryan Faulk" userId="f56b3ff0-c2f9-414a-a035-409f1eec0722" providerId="ADAL" clId="{427EB884-E4FE-41CB-8B33-185851BB4842}" dt="2019-08-15T23:50:56.002" v="445"/>
        <pc:sldMkLst>
          <pc:docMk/>
          <pc:sldMk cId="3402569932" sldId="289"/>
        </pc:sldMkLst>
        <pc:spChg chg="mod">
          <ac:chgData name="Ryan Faulk" userId="f56b3ff0-c2f9-414a-a035-409f1eec0722" providerId="ADAL" clId="{427EB884-E4FE-41CB-8B33-185851BB4842}" dt="2019-08-15T23:49:37.385" v="426" actId="1076"/>
          <ac:spMkLst>
            <pc:docMk/>
            <pc:sldMk cId="3402569932" sldId="289"/>
            <ac:spMk id="4" creationId="{67AF70D8-FC38-4F9A-AA36-8E59C17C1306}"/>
          </ac:spMkLst>
        </pc:spChg>
        <pc:picChg chg="add mod">
          <ac:chgData name="Ryan Faulk" userId="f56b3ff0-c2f9-414a-a035-409f1eec0722" providerId="ADAL" clId="{427EB884-E4FE-41CB-8B33-185851BB4842}" dt="2019-08-15T23:49:42.949" v="428" actId="14100"/>
          <ac:picMkLst>
            <pc:docMk/>
            <pc:sldMk cId="3402569932" sldId="289"/>
            <ac:picMk id="5" creationId="{8B6D1CA8-3B1D-4EFD-BC3F-7D64DE9045C2}"/>
          </ac:picMkLst>
        </pc:picChg>
        <pc:picChg chg="add del">
          <ac:chgData name="Ryan Faulk" userId="f56b3ff0-c2f9-414a-a035-409f1eec0722" providerId="ADAL" clId="{427EB884-E4FE-41CB-8B33-185851BB4842}" dt="2019-08-15T23:50:01.377" v="432"/>
          <ac:picMkLst>
            <pc:docMk/>
            <pc:sldMk cId="3402569932" sldId="289"/>
            <ac:picMk id="6" creationId="{FA9D9B1F-EA54-43BD-B2E8-57A5D7CF97E1}"/>
          </ac:picMkLst>
        </pc:picChg>
        <pc:picChg chg="del">
          <ac:chgData name="Ryan Faulk" userId="f56b3ff0-c2f9-414a-a035-409f1eec0722" providerId="ADAL" clId="{427EB884-E4FE-41CB-8B33-185851BB4842}" dt="2019-08-15T23:49:25.867" v="423" actId="478"/>
          <ac:picMkLst>
            <pc:docMk/>
            <pc:sldMk cId="3402569932" sldId="289"/>
            <ac:picMk id="10" creationId="{80A3895B-316F-4CD5-9945-5DFF24881948}"/>
          </ac:picMkLst>
        </pc:picChg>
      </pc:sldChg>
      <pc:sldChg chg="add">
        <pc:chgData name="Ryan Faulk" userId="f56b3ff0-c2f9-414a-a035-409f1eec0722" providerId="ADAL" clId="{427EB884-E4FE-41CB-8B33-185851BB4842}" dt="2019-08-15T23:59:22.295" v="468"/>
        <pc:sldMkLst>
          <pc:docMk/>
          <pc:sldMk cId="1709993022" sldId="290"/>
        </pc:sldMkLst>
      </pc:sldChg>
      <pc:sldChg chg="addSp delSp modSp add del delAnim modAnim">
        <pc:chgData name="Ryan Faulk" userId="f56b3ff0-c2f9-414a-a035-409f1eec0722" providerId="ADAL" clId="{427EB884-E4FE-41CB-8B33-185851BB4842}" dt="2019-08-15T23:52:01.075" v="446" actId="2696"/>
        <pc:sldMkLst>
          <pc:docMk/>
          <pc:sldMk cId="2041278661" sldId="290"/>
        </pc:sldMkLst>
        <pc:spChg chg="mod">
          <ac:chgData name="Ryan Faulk" userId="f56b3ff0-c2f9-414a-a035-409f1eec0722" providerId="ADAL" clId="{427EB884-E4FE-41CB-8B33-185851BB4842}" dt="2019-08-15T23:50:28.095" v="438"/>
          <ac:spMkLst>
            <pc:docMk/>
            <pc:sldMk cId="2041278661" sldId="290"/>
            <ac:spMk id="4" creationId="{67AF70D8-FC38-4F9A-AA36-8E59C17C1306}"/>
          </ac:spMkLst>
        </pc:spChg>
        <pc:picChg chg="del">
          <ac:chgData name="Ryan Faulk" userId="f56b3ff0-c2f9-414a-a035-409f1eec0722" providerId="ADAL" clId="{427EB884-E4FE-41CB-8B33-185851BB4842}" dt="2019-08-15T23:50:10.589" v="434" actId="478"/>
          <ac:picMkLst>
            <pc:docMk/>
            <pc:sldMk cId="2041278661" sldId="290"/>
            <ac:picMk id="5" creationId="{8B6D1CA8-3B1D-4EFD-BC3F-7D64DE9045C2}"/>
          </ac:picMkLst>
        </pc:picChg>
        <pc:picChg chg="add mod">
          <ac:chgData name="Ryan Faulk" userId="f56b3ff0-c2f9-414a-a035-409f1eec0722" providerId="ADAL" clId="{427EB884-E4FE-41CB-8B33-185851BB4842}" dt="2019-08-15T23:50:14.243" v="436" actId="1076"/>
          <ac:picMkLst>
            <pc:docMk/>
            <pc:sldMk cId="2041278661" sldId="290"/>
            <ac:picMk id="6" creationId="{840E7197-C757-4A40-8546-13AC43AD9C88}"/>
          </ac:picMkLst>
        </pc:picChg>
      </pc:sldChg>
      <pc:sldChg chg="addSp delSp modSp add delAnim modAnim">
        <pc:chgData name="Ryan Faulk" userId="f56b3ff0-c2f9-414a-a035-409f1eec0722" providerId="ADAL" clId="{427EB884-E4FE-41CB-8B33-185851BB4842}" dt="2019-08-15T23:59:50.254" v="473" actId="1076"/>
        <pc:sldMkLst>
          <pc:docMk/>
          <pc:sldMk cId="1083423400" sldId="291"/>
        </pc:sldMkLst>
        <pc:picChg chg="add mod">
          <ac:chgData name="Ryan Faulk" userId="f56b3ff0-c2f9-414a-a035-409f1eec0722" providerId="ADAL" clId="{427EB884-E4FE-41CB-8B33-185851BB4842}" dt="2019-08-15T23:59:50.254" v="473" actId="1076"/>
          <ac:picMkLst>
            <pc:docMk/>
            <pc:sldMk cId="1083423400" sldId="291"/>
            <ac:picMk id="5" creationId="{9235CD17-3A87-427A-9AD0-162121506770}"/>
          </ac:picMkLst>
        </pc:picChg>
        <pc:picChg chg="del">
          <ac:chgData name="Ryan Faulk" userId="f56b3ff0-c2f9-414a-a035-409f1eec0722" providerId="ADAL" clId="{427EB884-E4FE-41CB-8B33-185851BB4842}" dt="2019-08-15T23:59:32.822" v="469" actId="478"/>
          <ac:picMkLst>
            <pc:docMk/>
            <pc:sldMk cId="1083423400" sldId="291"/>
            <ac:picMk id="6" creationId="{885D5257-8707-47BA-8447-F7E2195F34D1}"/>
          </ac:picMkLst>
        </pc:picChg>
      </pc:sldChg>
    </pc:docChg>
  </pc:docChgLst>
  <pc:docChgLst>
    <pc:chgData name="Linda Koning" userId="S::lkoning@joniandfriends.org::c7f6c0f9-0c57-4fc6-8a4a-e926afab54a8" providerId="AD" clId="Web-{54E9B50D-1A51-6773-226B-CC543315C921}"/>
  </pc:docChgLst>
  <pc:docChgLst>
    <pc:chgData name="Bret Welshymer" userId="76e3f6ae-f224-4b66-abfb-d399451c8633" providerId="ADAL" clId="{EB649512-DAE3-4E52-A523-E837C365555C}"/>
    <pc:docChg chg="modSld">
      <pc:chgData name="Bret Welshymer" userId="76e3f6ae-f224-4b66-abfb-d399451c8633" providerId="ADAL" clId="{EB649512-DAE3-4E52-A523-E837C365555C}" dt="2019-08-16T17:36:29.302" v="13" actId="6549"/>
      <pc:docMkLst>
        <pc:docMk/>
      </pc:docMkLst>
      <pc:sldChg chg="modNotesTx">
        <pc:chgData name="Bret Welshymer" userId="76e3f6ae-f224-4b66-abfb-d399451c8633" providerId="ADAL" clId="{EB649512-DAE3-4E52-A523-E837C365555C}" dt="2019-08-16T17:27:17.143" v="2" actId="6549"/>
        <pc:sldMkLst>
          <pc:docMk/>
          <pc:sldMk cId="2869017411" sldId="267"/>
        </pc:sldMkLst>
      </pc:sldChg>
      <pc:sldChg chg="modNotesTx">
        <pc:chgData name="Bret Welshymer" userId="76e3f6ae-f224-4b66-abfb-d399451c8633" providerId="ADAL" clId="{EB649512-DAE3-4E52-A523-E837C365555C}" dt="2019-08-16T17:27:06.786" v="0" actId="6549"/>
        <pc:sldMkLst>
          <pc:docMk/>
          <pc:sldMk cId="736666911" sldId="268"/>
        </pc:sldMkLst>
      </pc:sldChg>
      <pc:sldChg chg="modNotesTx">
        <pc:chgData name="Bret Welshymer" userId="76e3f6ae-f224-4b66-abfb-d399451c8633" providerId="ADAL" clId="{EB649512-DAE3-4E52-A523-E837C365555C}" dt="2019-08-16T17:27:11.241" v="1" actId="6549"/>
        <pc:sldMkLst>
          <pc:docMk/>
          <pc:sldMk cId="3472352202" sldId="269"/>
        </pc:sldMkLst>
      </pc:sldChg>
      <pc:sldChg chg="modNotesTx">
        <pc:chgData name="Bret Welshymer" userId="76e3f6ae-f224-4b66-abfb-d399451c8633" providerId="ADAL" clId="{EB649512-DAE3-4E52-A523-E837C365555C}" dt="2019-08-16T17:35:26.342" v="3" actId="6549"/>
        <pc:sldMkLst>
          <pc:docMk/>
          <pc:sldMk cId="465460484" sldId="271"/>
        </pc:sldMkLst>
      </pc:sldChg>
      <pc:sldChg chg="modNotesTx">
        <pc:chgData name="Bret Welshymer" userId="76e3f6ae-f224-4b66-abfb-d399451c8633" providerId="ADAL" clId="{EB649512-DAE3-4E52-A523-E837C365555C}" dt="2019-08-16T17:35:39.311" v="5" actId="6549"/>
        <pc:sldMkLst>
          <pc:docMk/>
          <pc:sldMk cId="763480116" sldId="272"/>
        </pc:sldMkLst>
      </pc:sldChg>
      <pc:sldChg chg="modNotesTx">
        <pc:chgData name="Bret Welshymer" userId="76e3f6ae-f224-4b66-abfb-d399451c8633" providerId="ADAL" clId="{EB649512-DAE3-4E52-A523-E837C365555C}" dt="2019-08-16T17:35:33.350" v="4" actId="6549"/>
        <pc:sldMkLst>
          <pc:docMk/>
          <pc:sldMk cId="238206029" sldId="273"/>
        </pc:sldMkLst>
      </pc:sldChg>
      <pc:sldChg chg="modNotesTx">
        <pc:chgData name="Bret Welshymer" userId="76e3f6ae-f224-4b66-abfb-d399451c8633" providerId="ADAL" clId="{EB649512-DAE3-4E52-A523-E837C365555C}" dt="2019-08-16T17:35:45.554" v="6" actId="6549"/>
        <pc:sldMkLst>
          <pc:docMk/>
          <pc:sldMk cId="3261466767" sldId="274"/>
        </pc:sldMkLst>
      </pc:sldChg>
      <pc:sldChg chg="modNotesTx">
        <pc:chgData name="Bret Welshymer" userId="76e3f6ae-f224-4b66-abfb-d399451c8633" providerId="ADAL" clId="{EB649512-DAE3-4E52-A523-E837C365555C}" dt="2019-08-16T17:35:50.929" v="7" actId="6549"/>
        <pc:sldMkLst>
          <pc:docMk/>
          <pc:sldMk cId="3037739991" sldId="275"/>
        </pc:sldMkLst>
      </pc:sldChg>
      <pc:sldChg chg="modNotesTx">
        <pc:chgData name="Bret Welshymer" userId="76e3f6ae-f224-4b66-abfb-d399451c8633" providerId="ADAL" clId="{EB649512-DAE3-4E52-A523-E837C365555C}" dt="2019-08-16T17:35:55.471" v="8" actId="6549"/>
        <pc:sldMkLst>
          <pc:docMk/>
          <pc:sldMk cId="1484747157" sldId="276"/>
        </pc:sldMkLst>
      </pc:sldChg>
      <pc:sldChg chg="modNotesTx">
        <pc:chgData name="Bret Welshymer" userId="76e3f6ae-f224-4b66-abfb-d399451c8633" providerId="ADAL" clId="{EB649512-DAE3-4E52-A523-E837C365555C}" dt="2019-08-16T17:36:13.093" v="11" actId="6549"/>
        <pc:sldMkLst>
          <pc:docMk/>
          <pc:sldMk cId="2332487425" sldId="277"/>
        </pc:sldMkLst>
      </pc:sldChg>
      <pc:sldChg chg="modNotesTx">
        <pc:chgData name="Bret Welshymer" userId="76e3f6ae-f224-4b66-abfb-d399451c8633" providerId="ADAL" clId="{EB649512-DAE3-4E52-A523-E837C365555C}" dt="2019-08-16T17:36:00.324" v="9" actId="6549"/>
        <pc:sldMkLst>
          <pc:docMk/>
          <pc:sldMk cId="2082900310" sldId="278"/>
        </pc:sldMkLst>
      </pc:sldChg>
      <pc:sldChg chg="modNotesTx">
        <pc:chgData name="Bret Welshymer" userId="76e3f6ae-f224-4b66-abfb-d399451c8633" providerId="ADAL" clId="{EB649512-DAE3-4E52-A523-E837C365555C}" dt="2019-08-16T17:36:05.047" v="10" actId="6549"/>
        <pc:sldMkLst>
          <pc:docMk/>
          <pc:sldMk cId="135147962" sldId="283"/>
        </pc:sldMkLst>
      </pc:sldChg>
      <pc:sldChg chg="modNotesTx">
        <pc:chgData name="Bret Welshymer" userId="76e3f6ae-f224-4b66-abfb-d399451c8633" providerId="ADAL" clId="{EB649512-DAE3-4E52-A523-E837C365555C}" dt="2019-08-16T17:36:17.870" v="12" actId="6549"/>
        <pc:sldMkLst>
          <pc:docMk/>
          <pc:sldMk cId="3402569932" sldId="289"/>
        </pc:sldMkLst>
      </pc:sldChg>
      <pc:sldChg chg="modNotesTx">
        <pc:chgData name="Bret Welshymer" userId="76e3f6ae-f224-4b66-abfb-d399451c8633" providerId="ADAL" clId="{EB649512-DAE3-4E52-A523-E837C365555C}" dt="2019-08-16T17:36:29.302" v="13" actId="6549"/>
        <pc:sldMkLst>
          <pc:docMk/>
          <pc:sldMk cId="1083423400" sldId="291"/>
        </pc:sldMkLst>
      </pc:sldChg>
    </pc:docChg>
  </pc:docChgLst>
  <pc:docChgLst>
    <pc:chgData name="Bret Welshymer - Joni and Friends" userId="76e3f6ae-f224-4b66-abfb-d399451c8633" providerId="ADAL" clId="{96A99A59-F221-422D-B87E-3DF5E92489D4}"/>
    <pc:docChg chg="undo redo custSel addSld delSld modSld modMainMaster">
      <pc:chgData name="Bret Welshymer - Joni and Friends" userId="76e3f6ae-f224-4b66-abfb-d399451c8633" providerId="ADAL" clId="{96A99A59-F221-422D-B87E-3DF5E92489D4}" dt="2019-07-30T20:40:05.229" v="439" actId="1076"/>
      <pc:docMkLst>
        <pc:docMk/>
      </pc:docMkLst>
      <pc:sldChg chg="modSp">
        <pc:chgData name="Bret Welshymer - Joni and Friends" userId="76e3f6ae-f224-4b66-abfb-d399451c8633" providerId="ADAL" clId="{96A99A59-F221-422D-B87E-3DF5E92489D4}" dt="2019-07-29T20:45:08.056" v="342" actId="20577"/>
        <pc:sldMkLst>
          <pc:docMk/>
          <pc:sldMk cId="1676651436" sldId="262"/>
        </pc:sldMkLst>
        <pc:spChg chg="mod">
          <ac:chgData name="Bret Welshymer - Joni and Friends" userId="76e3f6ae-f224-4b66-abfb-d399451c8633" providerId="ADAL" clId="{96A99A59-F221-422D-B87E-3DF5E92489D4}" dt="2019-07-29T20:44:01.366" v="317" actId="1076"/>
          <ac:spMkLst>
            <pc:docMk/>
            <pc:sldMk cId="1676651436" sldId="262"/>
            <ac:spMk id="3" creationId="{5A4BA7FC-2B77-492D-9566-6582FA20FCDE}"/>
          </ac:spMkLst>
        </pc:spChg>
        <pc:spChg chg="mod">
          <ac:chgData name="Bret Welshymer - Joni and Friends" userId="76e3f6ae-f224-4b66-abfb-d399451c8633" providerId="ADAL" clId="{96A99A59-F221-422D-B87E-3DF5E92489D4}" dt="2019-07-29T20:45:08.056" v="342" actId="20577"/>
          <ac:spMkLst>
            <pc:docMk/>
            <pc:sldMk cId="1676651436" sldId="262"/>
            <ac:spMk id="6" creationId="{652E5D7F-5328-40A6-BF41-B7BDB11588D3}"/>
          </ac:spMkLst>
        </pc:spChg>
        <pc:picChg chg="mod modCrop">
          <ac:chgData name="Bret Welshymer - Joni and Friends" userId="76e3f6ae-f224-4b66-abfb-d399451c8633" providerId="ADAL" clId="{96A99A59-F221-422D-B87E-3DF5E92489D4}" dt="2019-07-29T20:25:55.788" v="260" actId="14100"/>
          <ac:picMkLst>
            <pc:docMk/>
            <pc:sldMk cId="1676651436" sldId="262"/>
            <ac:picMk id="4" creationId="{55C67791-BD8E-427A-AFE9-E74E04925576}"/>
          </ac:picMkLst>
        </pc:picChg>
        <pc:picChg chg="mod modCrop">
          <ac:chgData name="Bret Welshymer - Joni and Friends" userId="76e3f6ae-f224-4b66-abfb-d399451c8633" providerId="ADAL" clId="{96A99A59-F221-422D-B87E-3DF5E92489D4}" dt="2019-07-29T20:44:15.631" v="327" actId="1035"/>
          <ac:picMkLst>
            <pc:docMk/>
            <pc:sldMk cId="1676651436" sldId="262"/>
            <ac:picMk id="5" creationId="{BDABFAE2-4D60-4F6B-9028-CF76691C98BA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6:53.919" v="352" actId="1036"/>
        <pc:sldMkLst>
          <pc:docMk/>
          <pc:sldMk cId="2869017411" sldId="267"/>
        </pc:sldMkLst>
        <pc:spChg chg="mod">
          <ac:chgData name="Bret Welshymer - Joni and Friends" userId="76e3f6ae-f224-4b66-abfb-d399451c8633" providerId="ADAL" clId="{96A99A59-F221-422D-B87E-3DF5E92489D4}" dt="2019-07-29T20:46:37.799" v="348" actId="1076"/>
          <ac:spMkLst>
            <pc:docMk/>
            <pc:sldMk cId="2869017411" sldId="267"/>
            <ac:spMk id="3" creationId="{AF3C052D-1132-4BC3-A4DB-C34EC67E6145}"/>
          </ac:spMkLst>
        </pc:spChg>
        <pc:spChg chg="mod">
          <ac:chgData name="Bret Welshymer - Joni and Friends" userId="76e3f6ae-f224-4b66-abfb-d399451c8633" providerId="ADAL" clId="{96A99A59-F221-422D-B87E-3DF5E92489D4}" dt="2019-07-29T20:46:23.982" v="347" actId="1076"/>
          <ac:spMkLst>
            <pc:docMk/>
            <pc:sldMk cId="2869017411" sldId="267"/>
            <ac:spMk id="4" creationId="{67AF70D8-FC38-4F9A-AA36-8E59C17C1306}"/>
          </ac:spMkLst>
        </pc:spChg>
        <pc:picChg chg="mod">
          <ac:chgData name="Bret Welshymer - Joni and Friends" userId="76e3f6ae-f224-4b66-abfb-d399451c8633" providerId="ADAL" clId="{96A99A59-F221-422D-B87E-3DF5E92489D4}" dt="2019-07-29T20:46:53.919" v="352" actId="1036"/>
          <ac:picMkLst>
            <pc:docMk/>
            <pc:sldMk cId="2869017411" sldId="267"/>
            <ac:picMk id="13" creationId="{865AC76C-13DE-4BAA-B846-7B721E01B9DA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34:21.941" v="275" actId="1076"/>
        <pc:sldMkLst>
          <pc:docMk/>
          <pc:sldMk cId="736666911" sldId="268"/>
        </pc:sldMkLst>
        <pc:spChg chg="mod">
          <ac:chgData name="Bret Welshymer - Joni and Friends" userId="76e3f6ae-f224-4b66-abfb-d399451c8633" providerId="ADAL" clId="{96A99A59-F221-422D-B87E-3DF5E92489D4}" dt="2019-07-29T20:34:21.941" v="275" actId="1076"/>
          <ac:spMkLst>
            <pc:docMk/>
            <pc:sldMk cId="736666911" sldId="268"/>
            <ac:spMk id="3" creationId="{5A4BA7FC-2B77-492D-9566-6582FA20FCDE}"/>
          </ac:spMkLst>
        </pc:spChg>
      </pc:sldChg>
      <pc:sldChg chg="addSp delSp modSp">
        <pc:chgData name="Bret Welshymer - Joni and Friends" userId="76e3f6ae-f224-4b66-abfb-d399451c8633" providerId="ADAL" clId="{96A99A59-F221-422D-B87E-3DF5E92489D4}" dt="2019-07-29T20:20:08.850" v="214" actId="1440"/>
        <pc:sldMkLst>
          <pc:docMk/>
          <pc:sldMk cId="3472352202" sldId="269"/>
        </pc:sldMkLst>
        <pc:picChg chg="add del mod">
          <ac:chgData name="Bret Welshymer - Joni and Friends" userId="76e3f6ae-f224-4b66-abfb-d399451c8633" providerId="ADAL" clId="{96A99A59-F221-422D-B87E-3DF5E92489D4}" dt="2019-07-29T20:20:08.850" v="214" actId="1440"/>
          <ac:picMkLst>
            <pc:docMk/>
            <pc:sldMk cId="3472352202" sldId="269"/>
            <ac:picMk id="15" creationId="{5113747B-BFF4-4E95-A93E-928574A665A1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1:58:20.850" v="429" actId="20577"/>
        <pc:sldMkLst>
          <pc:docMk/>
          <pc:sldMk cId="465460484" sldId="271"/>
        </pc:sldMkLst>
        <pc:spChg chg="mod">
          <ac:chgData name="Bret Welshymer - Joni and Friends" userId="76e3f6ae-f224-4b66-abfb-d399451c8633" providerId="ADAL" clId="{96A99A59-F221-422D-B87E-3DF5E92489D4}" dt="2019-07-29T21:57:26.710" v="408" actId="1076"/>
          <ac:spMkLst>
            <pc:docMk/>
            <pc:sldMk cId="465460484" sldId="271"/>
            <ac:spMk id="3" creationId="{AF3C052D-1132-4BC3-A4DB-C34EC67E6145}"/>
          </ac:spMkLst>
        </pc:spChg>
        <pc:spChg chg="mod">
          <ac:chgData name="Bret Welshymer - Joni and Friends" userId="76e3f6ae-f224-4b66-abfb-d399451c8633" providerId="ADAL" clId="{96A99A59-F221-422D-B87E-3DF5E92489D4}" dt="2019-07-29T21:58:20.850" v="429" actId="20577"/>
          <ac:spMkLst>
            <pc:docMk/>
            <pc:sldMk cId="465460484" sldId="271"/>
            <ac:spMk id="4" creationId="{67AF70D8-FC38-4F9A-AA36-8E59C17C1306}"/>
          </ac:spMkLst>
        </pc:spChg>
        <pc:picChg chg="mod">
          <ac:chgData name="Bret Welshymer - Joni and Friends" userId="76e3f6ae-f224-4b66-abfb-d399451c8633" providerId="ADAL" clId="{96A99A59-F221-422D-B87E-3DF5E92489D4}" dt="2019-07-29T21:56:13.615" v="395" actId="1038"/>
          <ac:picMkLst>
            <pc:docMk/>
            <pc:sldMk cId="465460484" sldId="271"/>
            <ac:picMk id="9" creationId="{43E27A27-AE3E-4757-83E3-909BF3F14FBC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7:51.086" v="358" actId="14100"/>
        <pc:sldMkLst>
          <pc:docMk/>
          <pc:sldMk cId="763480116" sldId="272"/>
        </pc:sldMkLst>
        <pc:spChg chg="mod">
          <ac:chgData name="Bret Welshymer - Joni and Friends" userId="76e3f6ae-f224-4b66-abfb-d399451c8633" providerId="ADAL" clId="{96A99A59-F221-422D-B87E-3DF5E92489D4}" dt="2019-07-29T20:35:08.621" v="278" actId="1076"/>
          <ac:spMkLst>
            <pc:docMk/>
            <pc:sldMk cId="763480116" sldId="272"/>
            <ac:spMk id="3" creationId="{AF3C052D-1132-4BC3-A4DB-C34EC67E6145}"/>
          </ac:spMkLst>
        </pc:spChg>
        <pc:spChg chg="mod">
          <ac:chgData name="Bret Welshymer - Joni and Friends" userId="76e3f6ae-f224-4b66-abfb-d399451c8633" providerId="ADAL" clId="{96A99A59-F221-422D-B87E-3DF5E92489D4}" dt="2019-07-29T20:47:30.351" v="353" actId="1076"/>
          <ac:spMkLst>
            <pc:docMk/>
            <pc:sldMk cId="763480116" sldId="272"/>
            <ac:spMk id="4" creationId="{67AF70D8-FC38-4F9A-AA36-8E59C17C1306}"/>
          </ac:spMkLst>
        </pc:spChg>
        <pc:picChg chg="mod modCrop">
          <ac:chgData name="Bret Welshymer - Joni and Friends" userId="76e3f6ae-f224-4b66-abfb-d399451c8633" providerId="ADAL" clId="{96A99A59-F221-422D-B87E-3DF5E92489D4}" dt="2019-07-29T20:47:51.086" v="358" actId="14100"/>
          <ac:picMkLst>
            <pc:docMk/>
            <pc:sldMk cId="763480116" sldId="272"/>
            <ac:picMk id="11" creationId="{3B264C43-C5A2-4CB6-9315-0B8314A6B676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2:03.816" v="307" actId="255"/>
        <pc:sldMkLst>
          <pc:docMk/>
          <pc:sldMk cId="238206029" sldId="273"/>
        </pc:sldMkLst>
        <pc:spChg chg="mod">
          <ac:chgData name="Bret Welshymer - Joni and Friends" userId="76e3f6ae-f224-4b66-abfb-d399451c8633" providerId="ADAL" clId="{96A99A59-F221-422D-B87E-3DF5E92489D4}" dt="2019-07-29T20:42:03.816" v="307" actId="255"/>
          <ac:spMkLst>
            <pc:docMk/>
            <pc:sldMk cId="238206029" sldId="273"/>
            <ac:spMk id="3" creationId="{5A4BA7FC-2B77-492D-9566-6582FA20FCDE}"/>
          </ac:spMkLst>
        </pc:spChg>
      </pc:sldChg>
      <pc:sldChg chg="modSp">
        <pc:chgData name="Bret Welshymer - Joni and Friends" userId="76e3f6ae-f224-4b66-abfb-d399451c8633" providerId="ADAL" clId="{96A99A59-F221-422D-B87E-3DF5E92489D4}" dt="2019-07-29T20:49:27.177" v="380" actId="948"/>
        <pc:sldMkLst>
          <pc:docMk/>
          <pc:sldMk cId="3261466767" sldId="274"/>
        </pc:sldMkLst>
        <pc:spChg chg="mod">
          <ac:chgData name="Bret Welshymer - Joni and Friends" userId="76e3f6ae-f224-4b66-abfb-d399451c8633" providerId="ADAL" clId="{96A99A59-F221-422D-B87E-3DF5E92489D4}" dt="2019-07-29T20:49:27.177" v="380" actId="948"/>
          <ac:spMkLst>
            <pc:docMk/>
            <pc:sldMk cId="3261466767" sldId="274"/>
            <ac:spMk id="4" creationId="{67AF70D8-FC38-4F9A-AA36-8E59C17C1306}"/>
          </ac:spMkLst>
        </pc:spChg>
        <pc:picChg chg="mod modCrop">
          <ac:chgData name="Bret Welshymer - Joni and Friends" userId="76e3f6ae-f224-4b66-abfb-d399451c8633" providerId="ADAL" clId="{96A99A59-F221-422D-B87E-3DF5E92489D4}" dt="2019-07-29T20:48:12.303" v="359" actId="14100"/>
          <ac:picMkLst>
            <pc:docMk/>
            <pc:sldMk cId="3261466767" sldId="274"/>
            <ac:picMk id="8" creationId="{50F286CD-3620-4121-BD58-321243CCF872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2:27.790" v="309" actId="255"/>
        <pc:sldMkLst>
          <pc:docMk/>
          <pc:sldMk cId="3037739991" sldId="275"/>
        </pc:sldMkLst>
        <pc:spChg chg="mod">
          <ac:chgData name="Bret Welshymer - Joni and Friends" userId="76e3f6ae-f224-4b66-abfb-d399451c8633" providerId="ADAL" clId="{96A99A59-F221-422D-B87E-3DF5E92489D4}" dt="2019-07-29T20:35:25.877" v="280" actId="1076"/>
          <ac:spMkLst>
            <pc:docMk/>
            <pc:sldMk cId="3037739991" sldId="275"/>
            <ac:spMk id="3" creationId="{AF3C052D-1132-4BC3-A4DB-C34EC67E6145}"/>
          </ac:spMkLst>
        </pc:spChg>
        <pc:spChg chg="mod">
          <ac:chgData name="Bret Welshymer - Joni and Friends" userId="76e3f6ae-f224-4b66-abfb-d399451c8633" providerId="ADAL" clId="{96A99A59-F221-422D-B87E-3DF5E92489D4}" dt="2019-07-29T20:42:27.790" v="309" actId="255"/>
          <ac:spMkLst>
            <pc:docMk/>
            <pc:sldMk cId="3037739991" sldId="275"/>
            <ac:spMk id="4" creationId="{67AF70D8-FC38-4F9A-AA36-8E59C17C1306}"/>
          </ac:spMkLst>
        </pc:spChg>
        <pc:picChg chg="mod modCrop">
          <ac:chgData name="Bret Welshymer - Joni and Friends" userId="76e3f6ae-f224-4b66-abfb-d399451c8633" providerId="ADAL" clId="{96A99A59-F221-422D-B87E-3DF5E92489D4}" dt="2019-07-29T20:36:19.997" v="285" actId="14100"/>
          <ac:picMkLst>
            <pc:docMk/>
            <pc:sldMk cId="3037739991" sldId="275"/>
            <ac:picMk id="7" creationId="{1E566DCC-2C7B-4078-AA29-5C8F1C2A559F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2:36.286" v="310" actId="255"/>
        <pc:sldMkLst>
          <pc:docMk/>
          <pc:sldMk cId="1484747157" sldId="276"/>
        </pc:sldMkLst>
        <pc:spChg chg="mod">
          <ac:chgData name="Bret Welshymer - Joni and Friends" userId="76e3f6ae-f224-4b66-abfb-d399451c8633" providerId="ADAL" clId="{96A99A59-F221-422D-B87E-3DF5E92489D4}" dt="2019-07-29T20:42:36.286" v="310" actId="255"/>
          <ac:spMkLst>
            <pc:docMk/>
            <pc:sldMk cId="1484747157" sldId="276"/>
            <ac:spMk id="4" creationId="{67AF70D8-FC38-4F9A-AA36-8E59C17C1306}"/>
          </ac:spMkLst>
        </pc:spChg>
        <pc:picChg chg="mod modCrop">
          <ac:chgData name="Bret Welshymer - Joni and Friends" userId="76e3f6ae-f224-4b66-abfb-d399451c8633" providerId="ADAL" clId="{96A99A59-F221-422D-B87E-3DF5E92489D4}" dt="2019-07-29T20:22:18.804" v="229" actId="14100"/>
          <ac:picMkLst>
            <pc:docMk/>
            <pc:sldMk cId="1484747157" sldId="276"/>
            <ac:picMk id="7" creationId="{37862042-4D25-4DD2-99A3-8219E582073A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3:33.511" v="314" actId="255"/>
        <pc:sldMkLst>
          <pc:docMk/>
          <pc:sldMk cId="2332487425" sldId="277"/>
        </pc:sldMkLst>
        <pc:spChg chg="mod">
          <ac:chgData name="Bret Welshymer - Joni and Friends" userId="76e3f6ae-f224-4b66-abfb-d399451c8633" providerId="ADAL" clId="{96A99A59-F221-422D-B87E-3DF5E92489D4}" dt="2019-07-29T20:39:43.438" v="303" actId="1076"/>
          <ac:spMkLst>
            <pc:docMk/>
            <pc:sldMk cId="2332487425" sldId="277"/>
            <ac:spMk id="3" creationId="{AF3C052D-1132-4BC3-A4DB-C34EC67E6145}"/>
          </ac:spMkLst>
        </pc:spChg>
        <pc:spChg chg="mod">
          <ac:chgData name="Bret Welshymer - Joni and Friends" userId="76e3f6ae-f224-4b66-abfb-d399451c8633" providerId="ADAL" clId="{96A99A59-F221-422D-B87E-3DF5E92489D4}" dt="2019-07-29T20:43:33.511" v="314" actId="255"/>
          <ac:spMkLst>
            <pc:docMk/>
            <pc:sldMk cId="2332487425" sldId="277"/>
            <ac:spMk id="4" creationId="{67AF70D8-FC38-4F9A-AA36-8E59C17C1306}"/>
          </ac:spMkLst>
        </pc:spChg>
        <pc:picChg chg="mod modCrop">
          <ac:chgData name="Bret Welshymer - Joni and Friends" userId="76e3f6ae-f224-4b66-abfb-d399451c8633" providerId="ADAL" clId="{96A99A59-F221-422D-B87E-3DF5E92489D4}" dt="2019-07-29T20:39:25.568" v="302" actId="14100"/>
          <ac:picMkLst>
            <pc:docMk/>
            <pc:sldMk cId="2332487425" sldId="277"/>
            <ac:picMk id="10" creationId="{80A3895B-316F-4CD5-9945-5DFF24881948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2:44.847" v="311" actId="255"/>
        <pc:sldMkLst>
          <pc:docMk/>
          <pc:sldMk cId="2082900310" sldId="278"/>
        </pc:sldMkLst>
        <pc:spChg chg="mod">
          <ac:chgData name="Bret Welshymer - Joni and Friends" userId="76e3f6ae-f224-4b66-abfb-d399451c8633" providerId="ADAL" clId="{96A99A59-F221-422D-B87E-3DF5E92489D4}" dt="2019-07-29T20:42:44.847" v="311" actId="255"/>
          <ac:spMkLst>
            <pc:docMk/>
            <pc:sldMk cId="2082900310" sldId="278"/>
            <ac:spMk id="4" creationId="{67AF70D8-FC38-4F9A-AA36-8E59C17C1306}"/>
          </ac:spMkLst>
        </pc:spChg>
        <pc:picChg chg="mod modCrop">
          <ac:chgData name="Bret Welshymer - Joni and Friends" userId="76e3f6ae-f224-4b66-abfb-d399451c8633" providerId="ADAL" clId="{96A99A59-F221-422D-B87E-3DF5E92489D4}" dt="2019-07-29T20:09:59.738" v="157" actId="14100"/>
          <ac:picMkLst>
            <pc:docMk/>
            <pc:sldMk cId="2082900310" sldId="278"/>
            <ac:picMk id="7" creationId="{870047DA-5B7B-40ED-B377-543016AFB391}"/>
          </ac:picMkLst>
        </pc:picChg>
      </pc:sldChg>
      <pc:sldChg chg="modSp">
        <pc:chgData name="Bret Welshymer - Joni and Friends" userId="76e3f6ae-f224-4b66-abfb-d399451c8633" providerId="ADAL" clId="{96A99A59-F221-422D-B87E-3DF5E92489D4}" dt="2019-07-29T20:43:18.494" v="313" actId="14100"/>
        <pc:sldMkLst>
          <pc:docMk/>
          <pc:sldMk cId="2711908502" sldId="279"/>
        </pc:sldMkLst>
        <pc:spChg chg="mod">
          <ac:chgData name="Bret Welshymer - Joni and Friends" userId="76e3f6ae-f224-4b66-abfb-d399451c8633" providerId="ADAL" clId="{96A99A59-F221-422D-B87E-3DF5E92489D4}" dt="2019-07-29T20:43:18.494" v="313" actId="14100"/>
          <ac:spMkLst>
            <pc:docMk/>
            <pc:sldMk cId="2711908502" sldId="279"/>
            <ac:spMk id="7" creationId="{5F2A9AE2-350A-44D5-8CBC-F14032D62463}"/>
          </ac:spMkLst>
        </pc:spChg>
      </pc:sldChg>
      <pc:sldChg chg="addSp delSp modSp">
        <pc:chgData name="Bret Welshymer - Joni and Friends" userId="76e3f6ae-f224-4b66-abfb-d399451c8633" providerId="ADAL" clId="{96A99A59-F221-422D-B87E-3DF5E92489D4}" dt="2019-07-29T20:22:27.236" v="230" actId="1440"/>
        <pc:sldMkLst>
          <pc:docMk/>
          <pc:sldMk cId="135147962" sldId="283"/>
        </pc:sldMkLst>
        <pc:spChg chg="mod">
          <ac:chgData name="Bret Welshymer - Joni and Friends" userId="76e3f6ae-f224-4b66-abfb-d399451c8633" providerId="ADAL" clId="{96A99A59-F221-422D-B87E-3DF5E92489D4}" dt="2019-07-29T20:12:57.218" v="177" actId="1076"/>
          <ac:spMkLst>
            <pc:docMk/>
            <pc:sldMk cId="135147962" sldId="283"/>
            <ac:spMk id="3" creationId="{DDA07AD3-5644-4E7A-A2B9-A9EC92855D5C}"/>
          </ac:spMkLst>
        </pc:spChg>
        <pc:spChg chg="mod">
          <ac:chgData name="Bret Welshymer - Joni and Friends" userId="76e3f6ae-f224-4b66-abfb-d399451c8633" providerId="ADAL" clId="{96A99A59-F221-422D-B87E-3DF5E92489D4}" dt="2019-07-29T20:13:06.884" v="178"/>
          <ac:spMkLst>
            <pc:docMk/>
            <pc:sldMk cId="135147962" sldId="283"/>
            <ac:spMk id="4" creationId="{8039471F-915C-4089-AB37-885AA9103315}"/>
          </ac:spMkLst>
        </pc:spChg>
        <pc:picChg chg="add del mod modCrop">
          <ac:chgData name="Bret Welshymer - Joni and Friends" userId="76e3f6ae-f224-4b66-abfb-d399451c8633" providerId="ADAL" clId="{96A99A59-F221-422D-B87E-3DF5E92489D4}" dt="2019-07-29T20:22:27.236" v="230" actId="1440"/>
          <ac:picMkLst>
            <pc:docMk/>
            <pc:sldMk cId="135147962" sldId="283"/>
            <ac:picMk id="5" creationId="{EE721CCE-C3BE-43B5-9BBE-624B9A1F5313}"/>
          </ac:picMkLst>
        </pc:picChg>
      </pc:sldChg>
      <pc:sldChg chg="add">
        <pc:chgData name="Bret Welshymer - Joni and Friends" userId="76e3f6ae-f224-4b66-abfb-d399451c8633" providerId="ADAL" clId="{96A99A59-F221-422D-B87E-3DF5E92489D4}" dt="2019-07-29T18:50:54.829" v="6"/>
        <pc:sldMkLst>
          <pc:docMk/>
          <pc:sldMk cId="801097738" sldId="284"/>
        </pc:sldMkLst>
      </pc:sldChg>
      <pc:sldChg chg="addSp delSp modSp add">
        <pc:chgData name="Bret Welshymer - Joni and Friends" userId="76e3f6ae-f224-4b66-abfb-d399451c8633" providerId="ADAL" clId="{96A99A59-F221-422D-B87E-3DF5E92489D4}" dt="2019-07-29T20:33:54.990" v="273" actId="255"/>
        <pc:sldMkLst>
          <pc:docMk/>
          <pc:sldMk cId="2196961606" sldId="286"/>
        </pc:sldMkLst>
        <pc:spChg chg="mod">
          <ac:chgData name="Bret Welshymer - Joni and Friends" userId="76e3f6ae-f224-4b66-abfb-d399451c8633" providerId="ADAL" clId="{96A99A59-F221-422D-B87E-3DF5E92489D4}" dt="2019-07-29T18:58:59.448" v="37" actId="1076"/>
          <ac:spMkLst>
            <pc:docMk/>
            <pc:sldMk cId="2196961606" sldId="286"/>
            <ac:spMk id="3" creationId="{87AD5027-EDD0-4719-B58E-8746B64660E0}"/>
          </ac:spMkLst>
        </pc:spChg>
        <pc:spChg chg="mod">
          <ac:chgData name="Bret Welshymer - Joni and Friends" userId="76e3f6ae-f224-4b66-abfb-d399451c8633" providerId="ADAL" clId="{96A99A59-F221-422D-B87E-3DF5E92489D4}" dt="2019-07-29T20:33:54.990" v="273" actId="255"/>
          <ac:spMkLst>
            <pc:docMk/>
            <pc:sldMk cId="2196961606" sldId="286"/>
            <ac:spMk id="4" creationId="{A8CDEE6C-506A-46DA-92B3-368090240A46}"/>
          </ac:spMkLst>
        </pc:spChg>
        <pc:spChg chg="add del mod">
          <ac:chgData name="Bret Welshymer - Joni and Friends" userId="76e3f6ae-f224-4b66-abfb-d399451c8633" providerId="ADAL" clId="{96A99A59-F221-422D-B87E-3DF5E92489D4}" dt="2019-07-29T18:55:34.030" v="13" actId="478"/>
          <ac:spMkLst>
            <pc:docMk/>
            <pc:sldMk cId="2196961606" sldId="286"/>
            <ac:spMk id="7" creationId="{B6285C55-6FF9-4276-8938-D66DEBBD4B41}"/>
          </ac:spMkLst>
        </pc:spChg>
        <pc:picChg chg="del">
          <ac:chgData name="Bret Welshymer - Joni and Friends" userId="76e3f6ae-f224-4b66-abfb-d399451c8633" providerId="ADAL" clId="{96A99A59-F221-422D-B87E-3DF5E92489D4}" dt="2019-07-29T18:55:19.242" v="11" actId="478"/>
          <ac:picMkLst>
            <pc:docMk/>
            <pc:sldMk cId="2196961606" sldId="286"/>
            <ac:picMk id="5" creationId="{472924C0-A7DB-47C5-93A3-632DA8B458BB}"/>
          </ac:picMkLst>
        </pc:picChg>
        <pc:picChg chg="add mod">
          <ac:chgData name="Bret Welshymer - Joni and Friends" userId="76e3f6ae-f224-4b66-abfb-d399451c8633" providerId="ADAL" clId="{96A99A59-F221-422D-B87E-3DF5E92489D4}" dt="2019-07-29T18:55:43.614" v="15" actId="1076"/>
          <ac:picMkLst>
            <pc:docMk/>
            <pc:sldMk cId="2196961606" sldId="286"/>
            <ac:picMk id="6" creationId="{66B30CE0-C14A-4677-A7FD-01A53F99432F}"/>
          </ac:picMkLst>
        </pc:picChg>
      </pc:sldChg>
      <pc:sldMasterChg chg="delSldLayout">
        <pc:chgData name="Bret Welshymer - Joni and Friends" userId="76e3f6ae-f224-4b66-abfb-d399451c8633" providerId="ADAL" clId="{96A99A59-F221-422D-B87E-3DF5E92489D4}" dt="2019-07-29T18:50:11.004" v="5" actId="2696"/>
        <pc:sldMasterMkLst>
          <pc:docMk/>
          <pc:sldMasterMk cId="1504606740" sldId="2147483655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865E2-AF97-40A0-902B-D3501DDE3FBA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AE085-F081-47D3-A236-BB3C0CA0C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23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2917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23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048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242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26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984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09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667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592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91DBF-3C16-744A-8277-CD7AE8C3A1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27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917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F58B6-6CB1-4A88-9CC5-4698A7C1CF7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36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64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97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98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965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06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AE085-F081-47D3-A236-BB3C0CA0C98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37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6CE7D5-CF57-46EF-B807-FDD0502418D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0824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Slid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1681683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984313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le Photo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2975984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,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3054673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6CE7D5-CF57-46EF-B807-FDD0502418D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691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F8A4D-0CBA-4586-83DF-BC6023C88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1448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6CE7D5-CF57-46EF-B807-FDD0502418D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161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6CE7D5-CF57-46EF-B807-FDD0502418D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715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6CE7D5-CF57-46EF-B807-FDD0502418D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0EA680-D336-4FF7-8B7A-9848BB0A1C3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68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, No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207D-5CA0-4B7D-AF1E-240F4306B0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9016" y="1230757"/>
            <a:ext cx="1117396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38485-6F1D-4528-BCEF-4715C4DC62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159" y="2535936"/>
            <a:ext cx="11172825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273846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with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6ED00-7392-4A44-B5C7-2C10CE81A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" y="1230756"/>
            <a:ext cx="3693414" cy="49993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99414F-7B6C-450B-9863-7626181BC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81856" y="1230757"/>
            <a:ext cx="7501128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91A6C-2B9C-4818-BB08-770B4957E8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2046" y="2554703"/>
            <a:ext cx="7500938" cy="3176587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130641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e Photos with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375AA0-B040-403B-A33F-D4E5A51DDF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30757"/>
            <a:ext cx="5586984" cy="1305179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Multiple Photos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271546-B103-4E40-97E7-26A23A4DC9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4602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25F0023C-4E1B-4847-ABBC-986088FB2F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5130" y="1230757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0D340ACB-45E6-4B71-9BE4-3282A9EBCB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4602" y="3858133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A54C02EF-CA62-478C-8ABF-44A145B88F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45130" y="3858132"/>
            <a:ext cx="2562796" cy="24851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B8DB33-9054-45CA-A2E4-4C43A52B11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535936"/>
            <a:ext cx="5586413" cy="316706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Body text</a:t>
            </a:r>
          </a:p>
        </p:txBody>
      </p:sp>
    </p:spTree>
    <p:extLst>
      <p:ext uri="{BB962C8B-B14F-4D97-AF65-F5344CB8AC3E}">
        <p14:creationId xmlns:p14="http://schemas.microsoft.com/office/powerpoint/2010/main" val="3005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, no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822D852-4CBB-426C-B5EC-61D3CD6631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1807" y="1342862"/>
            <a:ext cx="8668385" cy="41722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1528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57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B40BC1E-B64C-49D2-B146-45828FFE0F77}"/>
              </a:ext>
            </a:extLst>
          </p:cNvPr>
          <p:cNvGrpSpPr/>
          <p:nvPr/>
        </p:nvGrpSpPr>
        <p:grpSpPr>
          <a:xfrm>
            <a:off x="0" y="1"/>
            <a:ext cx="12192000" cy="6869428"/>
            <a:chOff x="0" y="1"/>
            <a:chExt cx="12192000" cy="686942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2D1E54F-4B67-47C2-ABE9-29362A91C746}"/>
                </a:ext>
              </a:extLst>
            </p:cNvPr>
            <p:cNvGrpSpPr/>
            <p:nvPr/>
          </p:nvGrpSpPr>
          <p:grpSpPr>
            <a:xfrm>
              <a:off x="0" y="1"/>
              <a:ext cx="12192000" cy="428624"/>
              <a:chOff x="0" y="1"/>
              <a:chExt cx="12192000" cy="428624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F3DFDB6-06FA-4078-8CE5-D3A59853142F}"/>
                  </a:ext>
                </a:extLst>
              </p:cNvPr>
              <p:cNvSpPr/>
              <p:nvPr/>
            </p:nvSpPr>
            <p:spPr>
              <a:xfrm>
                <a:off x="0" y="108586"/>
                <a:ext cx="12192000" cy="320039"/>
              </a:xfrm>
              <a:prstGeom prst="rect">
                <a:avLst/>
              </a:prstGeom>
              <a:solidFill>
                <a:srgbClr val="9B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B7E5780-938E-40E3-B37C-2B25BA28359B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320039"/>
              </a:xfrm>
              <a:prstGeom prst="rect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459E71A-D1FD-4A8F-AA6A-76B4C27DF9C3}"/>
                  </a:ext>
                </a:extLst>
              </p:cNvPr>
              <p:cNvSpPr/>
              <p:nvPr/>
            </p:nvSpPr>
            <p:spPr>
              <a:xfrm>
                <a:off x="0" y="2"/>
                <a:ext cx="12192000" cy="217168"/>
              </a:xfrm>
              <a:prstGeom prst="rect">
                <a:avLst/>
              </a:prstGeom>
              <a:solidFill>
                <a:srgbClr val="0095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BB89B96-40C4-45D4-A985-C14FF6BB4F29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114299"/>
              </a:xfrm>
              <a:prstGeom prst="rect">
                <a:avLst/>
              </a:prstGeom>
              <a:solidFill>
                <a:srgbClr val="0077C8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4223E66-210A-4AC4-8E30-6A4D03124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5630" y="537209"/>
              <a:ext cx="5920740" cy="539559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2006DA2-0B6F-4B23-8F42-F753F857750E}"/>
                </a:ext>
              </a:extLst>
            </p:cNvPr>
            <p:cNvGrpSpPr/>
            <p:nvPr/>
          </p:nvGrpSpPr>
          <p:grpSpPr>
            <a:xfrm flipV="1">
              <a:off x="0" y="6410324"/>
              <a:ext cx="12192000" cy="459105"/>
              <a:chOff x="0" y="1"/>
              <a:chExt cx="12192000" cy="428624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917AE9-1931-4A51-A3B7-B2D370F1D75D}"/>
                  </a:ext>
                </a:extLst>
              </p:cNvPr>
              <p:cNvSpPr/>
              <p:nvPr/>
            </p:nvSpPr>
            <p:spPr>
              <a:xfrm>
                <a:off x="0" y="108586"/>
                <a:ext cx="12192000" cy="320039"/>
              </a:xfrm>
              <a:prstGeom prst="rect">
                <a:avLst/>
              </a:prstGeom>
              <a:solidFill>
                <a:srgbClr val="9B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4228F68-AD92-43BC-BD03-1541BCAB5D73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320039"/>
              </a:xfrm>
              <a:prstGeom prst="rect">
                <a:avLst/>
              </a:prstGeom>
              <a:solidFill>
                <a:srgbClr val="1DA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481718B-D045-43B1-954A-15DD489DB0A5}"/>
                  </a:ext>
                </a:extLst>
              </p:cNvPr>
              <p:cNvSpPr/>
              <p:nvPr/>
            </p:nvSpPr>
            <p:spPr>
              <a:xfrm>
                <a:off x="0" y="2"/>
                <a:ext cx="12192000" cy="217168"/>
              </a:xfrm>
              <a:prstGeom prst="rect">
                <a:avLst/>
              </a:prstGeom>
              <a:solidFill>
                <a:srgbClr val="0095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3E14E0F-E3AE-4816-913B-4324A8E0D06D}"/>
                  </a:ext>
                </a:extLst>
              </p:cNvPr>
              <p:cNvSpPr/>
              <p:nvPr/>
            </p:nvSpPr>
            <p:spPr>
              <a:xfrm>
                <a:off x="0" y="1"/>
                <a:ext cx="12192000" cy="114299"/>
              </a:xfrm>
              <a:prstGeom prst="rect">
                <a:avLst/>
              </a:prstGeom>
              <a:solidFill>
                <a:srgbClr val="0077C8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1EA2BAF-9A78-4EAE-99DD-0589584C85B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592" y="5865407"/>
            <a:ext cx="1573228" cy="40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0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5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- Come To The Table (1)">
            <a:hlinkClick r:id="" action="ppaction://media"/>
            <a:extLst>
              <a:ext uri="{FF2B5EF4-FFF2-40B4-BE49-F238E27FC236}">
                <a16:creationId xmlns:a16="http://schemas.microsoft.com/office/drawing/2014/main" id="{1C2BBFAC-6BCF-440A-AF97-D3C5E53CAF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768" y="5582278"/>
            <a:ext cx="609600" cy="609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0ABAC8-EBB0-43ED-893A-6A832BE224F0}"/>
              </a:ext>
            </a:extLst>
          </p:cNvPr>
          <p:cNvSpPr/>
          <p:nvPr/>
        </p:nvSpPr>
        <p:spPr>
          <a:xfrm>
            <a:off x="356461" y="1100380"/>
            <a:ext cx="11530739" cy="3967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466B912-55F5-4DC8-B180-092388EC35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191" y="962177"/>
            <a:ext cx="5644586" cy="492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09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8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Practical Needs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82046" y="2142139"/>
            <a:ext cx="7696010" cy="3176587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solidFill>
                  <a:prstClr val="black"/>
                </a:solidFill>
              </a:rPr>
              <a:t>I was hungry and you fed me,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I was thirsty and you gave me a drink,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I was homeless and you gave me a room,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I was shivering and you gave me clothes,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I was sick and you stopped to visit,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I was in prison and you came to me.’</a:t>
            </a:r>
          </a:p>
          <a:p>
            <a:pPr marL="0">
              <a:buNone/>
            </a:pPr>
            <a:r>
              <a:rPr lang="en-US" dirty="0">
                <a:solidFill>
                  <a:prstClr val="black"/>
                </a:solidFill>
              </a:rPr>
              <a:t>Whenever you did one of these things to someone overlooked or ignored, that was me—you did it to me. 				</a:t>
            </a:r>
          </a:p>
          <a:p>
            <a:pPr marL="0">
              <a:buNone/>
            </a:pPr>
            <a:r>
              <a:rPr lang="en-US" dirty="0">
                <a:solidFill>
                  <a:prstClr val="black"/>
                </a:solidFill>
              </a:rPr>
              <a:t>Matthew 25: 36-42</a:t>
            </a:r>
          </a:p>
          <a:p>
            <a:pPr lvl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lvl="0">
              <a:buNone/>
            </a:pPr>
            <a:r>
              <a:rPr lang="en-US" dirty="0">
                <a:solidFill>
                  <a:prstClr val="black"/>
                </a:solidFill>
              </a:rPr>
              <a:t>                  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F286CD-3620-4121-BD58-321243CCF8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437" t="12030" r="12342" b="12756"/>
          <a:stretch/>
        </p:blipFill>
        <p:spPr>
          <a:xfrm>
            <a:off x="939799" y="1638301"/>
            <a:ext cx="2812093" cy="3979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146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01" y="1361966"/>
            <a:ext cx="6359144" cy="1305179"/>
          </a:xfrm>
        </p:spPr>
        <p:txBody>
          <a:bodyPr/>
          <a:lstStyle/>
          <a:p>
            <a:r>
              <a:rPr lang="en-US" dirty="0"/>
              <a:t>Meeting Practical Needs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82566" y="2667145"/>
            <a:ext cx="4293739" cy="3176587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/>
              <a:t>Short-Term Needs</a:t>
            </a:r>
          </a:p>
          <a:p>
            <a:pPr marL="0" indent="0" algn="ctr">
              <a:buNone/>
            </a:pPr>
            <a:r>
              <a:rPr lang="en-US" sz="3200" dirty="0"/>
              <a:t>and</a:t>
            </a:r>
          </a:p>
          <a:p>
            <a:pPr marL="0" indent="0" algn="ctr">
              <a:buNone/>
            </a:pPr>
            <a:r>
              <a:rPr lang="en-US" sz="3200" dirty="0"/>
              <a:t>Long-Term Needs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566DCC-2C7B-4078-AA29-5C8F1C2A55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18" t="14612" r="8897" b="13079"/>
          <a:stretch/>
        </p:blipFill>
        <p:spPr>
          <a:xfrm>
            <a:off x="6160770" y="2262833"/>
            <a:ext cx="4482084" cy="31975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773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8684" y="1249524"/>
            <a:ext cx="6193067" cy="1305179"/>
          </a:xfrm>
        </p:spPr>
        <p:txBody>
          <a:bodyPr/>
          <a:lstStyle/>
          <a:p>
            <a:r>
              <a:rPr lang="en-US" dirty="0"/>
              <a:t>Three Components to Meeting Practical Needs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75384" y="2770603"/>
            <a:ext cx="6193067" cy="2347497"/>
          </a:xfrm>
        </p:spPr>
        <p:txBody>
          <a:bodyPr/>
          <a:lstStyle/>
          <a:p>
            <a:r>
              <a:rPr lang="en-US" sz="3200" dirty="0"/>
              <a:t>Knowing what to say</a:t>
            </a:r>
          </a:p>
          <a:p>
            <a:r>
              <a:rPr lang="en-US" sz="3200" dirty="0"/>
              <a:t>Knowing what to do</a:t>
            </a:r>
          </a:p>
          <a:p>
            <a:r>
              <a:rPr lang="en-US" sz="3200" dirty="0"/>
              <a:t>Creating a system for the ongoing care of the family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862042-4D25-4DD2-99A3-8219E58207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78" t="15088" r="10852" b="13469"/>
          <a:stretch/>
        </p:blipFill>
        <p:spPr>
          <a:xfrm>
            <a:off x="762000" y="1968500"/>
            <a:ext cx="4064134" cy="256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8474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014" y="1230757"/>
            <a:ext cx="6899969" cy="1305179"/>
          </a:xfrm>
        </p:spPr>
        <p:txBody>
          <a:bodyPr/>
          <a:lstStyle/>
          <a:p>
            <a:r>
              <a:rPr lang="en-US" dirty="0"/>
              <a:t>Building Community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3014" y="2554703"/>
            <a:ext cx="6899970" cy="3176587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Authentic community is a reciprocal relationship. Community is a precious gift.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0047DA-5B7B-40ED-B377-543016AFB3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68" t="9942" r="13734" b="12604"/>
          <a:stretch/>
        </p:blipFill>
        <p:spPr>
          <a:xfrm>
            <a:off x="622300" y="1625600"/>
            <a:ext cx="3594100" cy="407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90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A07AD3-5644-4E7A-A2B9-A9EC92855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1413637"/>
            <a:ext cx="6184227" cy="1305179"/>
          </a:xfrm>
        </p:spPr>
        <p:txBody>
          <a:bodyPr/>
          <a:lstStyle/>
          <a:p>
            <a:r>
              <a:rPr lang="en-US" dirty="0"/>
              <a:t>Facilitating Community Building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9471F-915C-4089-AB37-885AA91033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2300" y="2888443"/>
            <a:ext cx="6184227" cy="2501484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Within the Disability Community: </a:t>
            </a:r>
          </a:p>
          <a:p>
            <a:r>
              <a:rPr lang="en-US" dirty="0"/>
              <a:t>Day of Pampering for Caregivers</a:t>
            </a:r>
          </a:p>
          <a:p>
            <a:r>
              <a:rPr lang="en-US" dirty="0"/>
              <a:t>Respite Events</a:t>
            </a:r>
          </a:p>
          <a:p>
            <a:r>
              <a:rPr lang="en-US" dirty="0"/>
              <a:t>Support Groups: Wives, Dads, Moms, Sibling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721CCE-C3BE-43B5-9BBE-624B9A1F5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" t="-2206"/>
          <a:stretch/>
        </p:blipFill>
        <p:spPr>
          <a:xfrm>
            <a:off x="6806527" y="2213340"/>
            <a:ext cx="4535285" cy="3176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514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5DD7D1-AE17-4BE6-981A-549805662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4932" y="1249524"/>
            <a:ext cx="7501128" cy="1305179"/>
          </a:xfrm>
        </p:spPr>
        <p:txBody>
          <a:bodyPr/>
          <a:lstStyle/>
          <a:p>
            <a:r>
              <a:rPr lang="en-US" dirty="0"/>
              <a:t>Facilitating Community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2A9AE2-350A-44D5-8CBC-F14032D624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86135" y="2554703"/>
            <a:ext cx="5943765" cy="3176587"/>
          </a:xfrm>
        </p:spPr>
        <p:txBody>
          <a:bodyPr/>
          <a:lstStyle/>
          <a:p>
            <a:r>
              <a:rPr lang="en-US" sz="3200" dirty="0"/>
              <a:t>Within the Church Community:</a:t>
            </a:r>
          </a:p>
          <a:p>
            <a:pPr lvl="1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Church-wide events</a:t>
            </a:r>
          </a:p>
          <a:p>
            <a:pPr lvl="1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Small Group participation</a:t>
            </a:r>
          </a:p>
          <a:p>
            <a:pPr lvl="1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Invitations to serve</a:t>
            </a:r>
          </a:p>
          <a:p>
            <a:pPr lvl="1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Collaborate with other churches</a:t>
            </a:r>
          </a:p>
          <a:p>
            <a:pPr lvl="1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85AD65-87EC-436F-8300-BF521F16A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16" y="1470126"/>
            <a:ext cx="3231160" cy="351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0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06" y="1379841"/>
            <a:ext cx="5548312" cy="1305179"/>
          </a:xfrm>
        </p:spPr>
        <p:txBody>
          <a:bodyPr/>
          <a:lstStyle/>
          <a:p>
            <a:r>
              <a:rPr lang="en-US" dirty="0"/>
              <a:t>Nurturing Souls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1920" y="2685020"/>
            <a:ext cx="6234684" cy="3176587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“The more opportunities we provide for our families affected by disabilities to soak in scripture, ask questions, and speak authentically, the more satisfied their souls will be.”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A3895B-316F-4CD5-9945-5DFF248819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91" t="9586" r="9739" b="11683"/>
          <a:stretch/>
        </p:blipFill>
        <p:spPr>
          <a:xfrm>
            <a:off x="6465570" y="2257524"/>
            <a:ext cx="4623337" cy="3176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248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06" y="1379841"/>
            <a:ext cx="5548312" cy="1305179"/>
          </a:xfrm>
        </p:spPr>
        <p:txBody>
          <a:bodyPr/>
          <a:lstStyle/>
          <a:p>
            <a:r>
              <a:rPr lang="en-US" dirty="0"/>
              <a:t>Nurturing Souls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92210" y="2467850"/>
            <a:ext cx="6234684" cy="3176587"/>
          </a:xfrm>
        </p:spPr>
        <p:txBody>
          <a:bodyPr/>
          <a:lstStyle/>
          <a:p>
            <a:r>
              <a:rPr lang="en-US" sz="3200" dirty="0"/>
              <a:t>Provide Sunday support so the entire family can worship and attend church together.</a:t>
            </a:r>
          </a:p>
          <a:p>
            <a:r>
              <a:rPr lang="en-US" sz="3200" dirty="0"/>
              <a:t>Include families in small groups and Bible studies.</a:t>
            </a:r>
          </a:p>
          <a:p>
            <a:r>
              <a:rPr lang="en-US" sz="3200" dirty="0"/>
              <a:t>Is it safe to ask difficult questions?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6D1CA8-3B1D-4EFD-BC3F-7D64DE9045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33" t="11286" r="9411" b="12184"/>
          <a:stretch/>
        </p:blipFill>
        <p:spPr>
          <a:xfrm>
            <a:off x="465106" y="2278678"/>
            <a:ext cx="4913598" cy="3674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0256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12120-CF80-4E6E-9FF9-4A705954B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016" y="1230758"/>
            <a:ext cx="3348609" cy="583756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4BA7FC-2B77-492D-9566-6582FA20F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7626" y="1814514"/>
            <a:ext cx="5097786" cy="2928932"/>
          </a:xfrm>
        </p:spPr>
        <p:txBody>
          <a:bodyPr/>
          <a:lstStyle/>
          <a:p>
            <a:r>
              <a:rPr lang="en-US" sz="2800" dirty="0"/>
              <a:t>Go from </a:t>
            </a:r>
            <a:r>
              <a:rPr lang="en-US" sz="2800" dirty="0">
                <a:solidFill>
                  <a:srgbClr val="0070C0"/>
                </a:solidFill>
              </a:rPr>
              <a:t>Isolation to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70C0"/>
                </a:solidFill>
              </a:rPr>
              <a:t>Community</a:t>
            </a:r>
          </a:p>
          <a:p>
            <a:r>
              <a:rPr lang="en-US" sz="2800" dirty="0"/>
              <a:t>Go from </a:t>
            </a:r>
            <a:r>
              <a:rPr lang="en-US" sz="2800" dirty="0">
                <a:solidFill>
                  <a:srgbClr val="0070C0"/>
                </a:solidFill>
              </a:rPr>
              <a:t>Community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70C0"/>
                </a:solidFill>
              </a:rPr>
              <a:t>to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70C0"/>
                </a:solidFill>
              </a:rPr>
              <a:t>Thriving</a:t>
            </a:r>
            <a:r>
              <a:rPr lang="en-US" sz="2800" dirty="0"/>
              <a:t>. </a:t>
            </a:r>
          </a:p>
          <a:p>
            <a:r>
              <a:rPr lang="en-US" sz="2800" dirty="0"/>
              <a:t>Go from </a:t>
            </a:r>
            <a:r>
              <a:rPr lang="en-US" sz="2800" dirty="0">
                <a:solidFill>
                  <a:srgbClr val="0070C0"/>
                </a:solidFill>
              </a:rPr>
              <a:t>Thriving to Leading </a:t>
            </a:r>
            <a:r>
              <a:rPr lang="en-US" sz="2800" dirty="0"/>
              <a:t>other families on their faith journey.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C67791-BD8E-427A-AFE9-E74E049255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66" t="9848" r="9455" b="8850"/>
          <a:stretch/>
        </p:blipFill>
        <p:spPr>
          <a:xfrm>
            <a:off x="9156822" y="1583297"/>
            <a:ext cx="2196978" cy="3333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ABFAE2-4D60-4F6B-9028-CF76691C98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300" t="10150" r="8650" b="12233"/>
          <a:stretch/>
        </p:blipFill>
        <p:spPr>
          <a:xfrm>
            <a:off x="509017" y="1987555"/>
            <a:ext cx="3147198" cy="2161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52E5D7F-5328-40A6-BF41-B7BDB11588D3}"/>
              </a:ext>
            </a:extLst>
          </p:cNvPr>
          <p:cNvSpPr/>
          <p:nvPr/>
        </p:nvSpPr>
        <p:spPr>
          <a:xfrm>
            <a:off x="509016" y="5702998"/>
            <a:ext cx="8796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“People with disabilities are subjects of relationships NOT objects of programs.”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						 -Jeff McNair</a:t>
            </a:r>
          </a:p>
        </p:txBody>
      </p:sp>
    </p:spTree>
    <p:extLst>
      <p:ext uri="{BB962C8B-B14F-4D97-AF65-F5344CB8AC3E}">
        <p14:creationId xmlns:p14="http://schemas.microsoft.com/office/powerpoint/2010/main" val="167665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1251D10F-672C-40DE-BF34-D9142BB624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392" b="2392"/>
          <a:stretch>
            <a:fillRect/>
          </a:stretch>
        </p:blipFill>
        <p:spPr>
          <a:xfrm>
            <a:off x="1040130" y="1435039"/>
            <a:ext cx="9148899" cy="44035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A0EF8C-A8A3-42BB-899E-EFA857856DDB}"/>
              </a:ext>
            </a:extLst>
          </p:cNvPr>
          <p:cNvSpPr/>
          <p:nvPr/>
        </p:nvSpPr>
        <p:spPr>
          <a:xfrm>
            <a:off x="1299037" y="1019403"/>
            <a:ext cx="3673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https://irresistiblechurch.org/library/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616B4-0DAB-418A-93C8-61A9B47C085C}"/>
              </a:ext>
            </a:extLst>
          </p:cNvPr>
          <p:cNvSpPr txBox="1"/>
          <p:nvPr/>
        </p:nvSpPr>
        <p:spPr>
          <a:xfrm>
            <a:off x="515736" y="5532719"/>
            <a:ext cx="10529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Supplemental Resources available include:  Accessibility Checklist, Church Survey, Disability </a:t>
            </a:r>
          </a:p>
          <a:p>
            <a:r>
              <a:rPr lang="en-US" dirty="0"/>
              <a:t>Etiquette, Disability Training stations, Family Ministry Profile, Recommended Resources, Volunteer </a:t>
            </a:r>
          </a:p>
          <a:p>
            <a:r>
              <a:rPr lang="en-US"/>
              <a:t>Job Description</a:t>
            </a:r>
            <a:r>
              <a:rPr lang="en-US" dirty="0"/>
              <a:t>, Volunteer Training topics.</a:t>
            </a:r>
          </a:p>
        </p:txBody>
      </p:sp>
    </p:spTree>
    <p:extLst>
      <p:ext uri="{BB962C8B-B14F-4D97-AF65-F5344CB8AC3E}">
        <p14:creationId xmlns:p14="http://schemas.microsoft.com/office/powerpoint/2010/main" val="1709993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D5027-EDD0-4719-B58E-8746B6466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046" y="1433957"/>
            <a:ext cx="7501128" cy="1323946"/>
          </a:xfrm>
        </p:spPr>
        <p:txBody>
          <a:bodyPr/>
          <a:lstStyle/>
          <a:p>
            <a:r>
              <a:rPr lang="en-US" dirty="0"/>
              <a:t>Doing Life Together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DEE6C-506A-46DA-92B3-368090240A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ln w="11430"/>
              </a:rPr>
              <a:t>Building Community for Families Affected by Disability</a:t>
            </a:r>
            <a:endParaRPr lang="en-US" sz="3200" dirty="0"/>
          </a:p>
        </p:txBody>
      </p:sp>
      <p:pic>
        <p:nvPicPr>
          <p:cNvPr id="5" name="Picture 2" descr="book-8">
            <a:extLst>
              <a:ext uri="{FF2B5EF4-FFF2-40B4-BE49-F238E27FC236}">
                <a16:creationId xmlns:a16="http://schemas.microsoft.com/office/drawing/2014/main" id="{375F600F-72A6-4AAC-847D-F240AE258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10" y="1683581"/>
            <a:ext cx="2646337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82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7178" y="2157564"/>
            <a:ext cx="7352162" cy="3167062"/>
          </a:xfrm>
        </p:spPr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Please feel free to contact me </a:t>
            </a:r>
          </a:p>
          <a:p>
            <a:pPr marL="0" indent="0" algn="ctr">
              <a:buNone/>
            </a:pPr>
            <a:r>
              <a:rPr lang="en-US" i="1" dirty="0"/>
              <a:t>Jane Doe</a:t>
            </a:r>
          </a:p>
          <a:p>
            <a:pPr marL="0" indent="0" algn="ctr">
              <a:buNone/>
            </a:pPr>
            <a:r>
              <a:rPr lang="en-US" i="1" dirty="0"/>
              <a:t>555-123-4567</a:t>
            </a:r>
          </a:p>
          <a:p>
            <a:pPr marL="0" indent="0" algn="ctr">
              <a:buNone/>
            </a:pPr>
            <a:r>
              <a:rPr lang="en-US" i="1" dirty="0"/>
              <a:t>JaneDoe@email.com</a:t>
            </a:r>
          </a:p>
        </p:txBody>
      </p:sp>
      <p:pic>
        <p:nvPicPr>
          <p:cNvPr id="5" name="Picture 2" descr="book-8">
            <a:extLst>
              <a:ext uri="{FF2B5EF4-FFF2-40B4-BE49-F238E27FC236}">
                <a16:creationId xmlns:a16="http://schemas.microsoft.com/office/drawing/2014/main" id="{9235CD17-3A87-427A-9AD0-162121506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350" y="1230757"/>
            <a:ext cx="3136900" cy="453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42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D5027-EDD0-4719-B58E-8746B6466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046" y="1433957"/>
            <a:ext cx="7501128" cy="1323946"/>
          </a:xfrm>
        </p:spPr>
        <p:txBody>
          <a:bodyPr/>
          <a:lstStyle/>
          <a:p>
            <a:r>
              <a:rPr lang="en-US" dirty="0"/>
              <a:t>What is an Irresistible Church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DEE6C-506A-46DA-92B3-368090240A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US" sz="3200" dirty="0">
                <a:solidFill>
                  <a:prstClr val="black"/>
                </a:solidFill>
              </a:rPr>
              <a:t>“An Irresistible Church is an authentic community built on the hope of Christ that compels people affected by disability to fully belong.” </a:t>
            </a:r>
          </a:p>
          <a:p>
            <a:endParaRPr lang="en-US" dirty="0"/>
          </a:p>
        </p:txBody>
      </p:sp>
      <p:pic>
        <p:nvPicPr>
          <p:cNvPr id="5" name="Picture 2" descr="book-8">
            <a:extLst>
              <a:ext uri="{FF2B5EF4-FFF2-40B4-BE49-F238E27FC236}">
                <a16:creationId xmlns:a16="http://schemas.microsoft.com/office/drawing/2014/main" id="{0DB5FDFA-4666-4DF7-B84C-01E9A5002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10" y="1683581"/>
            <a:ext cx="2646337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9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12120-CF80-4E6E-9FF9-4A705954B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Journey Together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4BA7FC-2B77-492D-9566-6582FA20F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0159" y="2053336"/>
            <a:ext cx="10016871" cy="3167062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Two people are better off than one, for they can help each other succeed</a:t>
            </a:r>
            <a:r>
              <a:rPr lang="en-US" dirty="0"/>
              <a:t>.</a:t>
            </a:r>
            <a:r>
              <a:rPr lang="en-US" b="1" baseline="30000" dirty="0"/>
              <a:t> </a:t>
            </a:r>
            <a:r>
              <a:rPr lang="en-US" dirty="0"/>
              <a:t>If one person falls, the other can reach out and help. </a:t>
            </a:r>
          </a:p>
          <a:p>
            <a:pPr marL="0" indent="0">
              <a:buNone/>
            </a:pPr>
            <a:r>
              <a:rPr lang="en-US" dirty="0"/>
              <a:t>But someone who falls alone is in real trouble.</a:t>
            </a:r>
            <a:r>
              <a:rPr lang="en-US" b="1" baseline="30000" dirty="0"/>
              <a:t> </a:t>
            </a:r>
            <a:r>
              <a:rPr lang="en-US" dirty="0"/>
              <a:t>Likewise, two people lying close together can keep each other warm. </a:t>
            </a:r>
          </a:p>
          <a:p>
            <a:pPr marL="0" indent="0">
              <a:buNone/>
            </a:pPr>
            <a:r>
              <a:rPr lang="en-US" dirty="0"/>
              <a:t>But how can one be warm alone?</a:t>
            </a:r>
            <a:r>
              <a:rPr lang="en-US" b="1" baseline="30000" dirty="0"/>
              <a:t> </a:t>
            </a:r>
            <a:r>
              <a:rPr lang="en-US" dirty="0"/>
              <a:t>A person standing alone can be attacked and defeated, but two can stand back-to-back and conquer.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Three are even better, for a triple-braided cord is not easily broken.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83E5FEF-7516-497B-97A4-03504BC40FF4}"/>
              </a:ext>
            </a:extLst>
          </p:cNvPr>
          <p:cNvSpPr txBox="1">
            <a:spLocks/>
          </p:cNvSpPr>
          <p:nvPr/>
        </p:nvSpPr>
        <p:spPr>
          <a:xfrm>
            <a:off x="6834759" y="5747543"/>
            <a:ext cx="3143631" cy="590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Ecclesiastes 4:9-12</a:t>
            </a:r>
          </a:p>
        </p:txBody>
      </p:sp>
    </p:spTree>
    <p:extLst>
      <p:ext uri="{BB962C8B-B14F-4D97-AF65-F5344CB8AC3E}">
        <p14:creationId xmlns:p14="http://schemas.microsoft.com/office/powerpoint/2010/main" val="73666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5FCA980-835F-4E7C-90AF-FBD6C3D16DF5}"/>
              </a:ext>
            </a:extLst>
          </p:cNvPr>
          <p:cNvSpPr txBox="1"/>
          <p:nvPr/>
        </p:nvSpPr>
        <p:spPr>
          <a:xfrm>
            <a:off x="2391508" y="1061176"/>
            <a:ext cx="7408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Disability: It’s a Family Affair </a:t>
            </a:r>
          </a:p>
        </p:txBody>
      </p:sp>
      <p:pic>
        <p:nvPicPr>
          <p:cNvPr id="15" name="Picture 14" descr="15_FR_CASTAWAY_CLUB_0067.jpg">
            <a:extLst>
              <a:ext uri="{FF2B5EF4-FFF2-40B4-BE49-F238E27FC236}">
                <a16:creationId xmlns:a16="http://schemas.microsoft.com/office/drawing/2014/main" id="{5113747B-BFF4-4E95-A93E-928574A665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1" t="-1091" r="16500" b="1091"/>
          <a:stretch/>
        </p:blipFill>
        <p:spPr>
          <a:xfrm>
            <a:off x="3994878" y="1957070"/>
            <a:ext cx="4202243" cy="4271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7235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440" y="1267587"/>
            <a:ext cx="5640388" cy="1305179"/>
          </a:xfrm>
        </p:spPr>
        <p:txBody>
          <a:bodyPr/>
          <a:lstStyle/>
          <a:p>
            <a:r>
              <a:rPr lang="en-US" dirty="0"/>
              <a:t>Main Objectives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440" y="2572766"/>
            <a:ext cx="5322888" cy="317658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3200" dirty="0"/>
              <a:t>Understanding the Needs</a:t>
            </a:r>
          </a:p>
          <a:p>
            <a:pPr marL="457200" indent="-457200">
              <a:buAutoNum type="arabicPeriod"/>
            </a:pPr>
            <a:r>
              <a:rPr lang="en-US" sz="3200" dirty="0"/>
              <a:t>Combatting Isolation</a:t>
            </a:r>
          </a:p>
          <a:p>
            <a:pPr marL="457200" indent="-457200">
              <a:buAutoNum type="arabicPeriod"/>
            </a:pPr>
            <a:r>
              <a:rPr lang="en-US" sz="3200" dirty="0"/>
              <a:t>Meeting Practical Needs</a:t>
            </a:r>
          </a:p>
          <a:p>
            <a:pPr marL="457200" indent="-457200">
              <a:buAutoNum type="arabicPeriod"/>
            </a:pPr>
            <a:r>
              <a:rPr lang="en-US" sz="3200" dirty="0"/>
              <a:t>Building Community</a:t>
            </a:r>
          </a:p>
          <a:p>
            <a:pPr marL="457200" indent="-457200">
              <a:buAutoNum type="arabicPeriod"/>
            </a:pPr>
            <a:r>
              <a:rPr lang="en-US" sz="3200" dirty="0"/>
              <a:t>Nurturing the Soul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65AC76C-13DE-4BAA-B846-7B721E01B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328" y="1737360"/>
            <a:ext cx="5984530" cy="3853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6901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314" y="1242186"/>
            <a:ext cx="6839521" cy="1305179"/>
          </a:xfrm>
        </p:spPr>
        <p:txBody>
          <a:bodyPr/>
          <a:lstStyle/>
          <a:p>
            <a:r>
              <a:rPr lang="en-US" dirty="0"/>
              <a:t>Understanding the Needs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98373" y="2269123"/>
            <a:ext cx="6610921" cy="3176587"/>
          </a:xfrm>
        </p:spPr>
        <p:txBody>
          <a:bodyPr/>
          <a:lstStyle/>
          <a:p>
            <a:r>
              <a:rPr lang="en-US" sz="3200" dirty="0"/>
              <a:t>Fear of Rejection</a:t>
            </a:r>
          </a:p>
          <a:p>
            <a:r>
              <a:rPr lang="en-US" sz="3200" dirty="0"/>
              <a:t>Parents and caregivers</a:t>
            </a:r>
          </a:p>
          <a:p>
            <a:r>
              <a:rPr lang="en-US" sz="3200" dirty="0"/>
              <a:t>Caregivers of spouses</a:t>
            </a:r>
          </a:p>
          <a:p>
            <a:r>
              <a:rPr lang="en-US" sz="3200" dirty="0"/>
              <a:t>Parents caregiving together</a:t>
            </a:r>
          </a:p>
          <a:p>
            <a:r>
              <a:rPr lang="en-US" sz="3200" dirty="0"/>
              <a:t>Typical siblings</a:t>
            </a:r>
          </a:p>
          <a:p>
            <a:r>
              <a:rPr lang="en-US" sz="3200" dirty="0"/>
              <a:t>Extended Families</a:t>
            </a:r>
          </a:p>
          <a:p>
            <a:pPr marL="0" indent="0">
              <a:buNone/>
              <a:tabLst>
                <a:tab pos="228600" algn="l"/>
              </a:tabLst>
            </a:pPr>
            <a:endParaRPr lang="en-US"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E27A27-AE3E-4757-83E3-909BF3F14F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" t="3357" r="4182" b="876"/>
          <a:stretch/>
        </p:blipFill>
        <p:spPr>
          <a:xfrm>
            <a:off x="377314" y="2157291"/>
            <a:ext cx="4776226" cy="3288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546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12120-CF80-4E6E-9FF9-4A705954B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Combatting Isolation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4BA7FC-2B77-492D-9566-6582FA20F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0160" y="2535936"/>
            <a:ext cx="4719066" cy="3167062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“Their lives are so full and their hearts so exhausted…so weary from caregiving that finding a solution to their isolation feels overwhelming.”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600" i="1" dirty="0"/>
              <a:t>Doing Life Together (page 30)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9354F3-2BC4-471D-92D5-5CFA582B4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945" y="1700033"/>
            <a:ext cx="4109060" cy="411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3C052D-1132-4BC3-A4DB-C34EC67E6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185" y="1249524"/>
            <a:ext cx="5960681" cy="1305179"/>
          </a:xfrm>
        </p:spPr>
        <p:txBody>
          <a:bodyPr/>
          <a:lstStyle/>
          <a:p>
            <a:r>
              <a:rPr lang="en-US" dirty="0"/>
              <a:t>Combatting Isolation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F70D8-FC38-4F9A-AA36-8E59C17C1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70641" y="2120900"/>
            <a:ext cx="5747767" cy="3176587"/>
          </a:xfrm>
        </p:spPr>
        <p:txBody>
          <a:bodyPr/>
          <a:lstStyle/>
          <a:p>
            <a:r>
              <a:rPr lang="en-US" sz="3200" dirty="0"/>
              <a:t>Assess Access</a:t>
            </a:r>
          </a:p>
          <a:p>
            <a:r>
              <a:rPr lang="en-US" sz="3200" dirty="0"/>
              <a:t>Intentionally welcome and provide support at all family activities</a:t>
            </a:r>
          </a:p>
          <a:p>
            <a:r>
              <a:rPr lang="en-US" sz="3200" dirty="0"/>
              <a:t>Train Buddies</a:t>
            </a:r>
          </a:p>
          <a:p>
            <a:r>
              <a:rPr lang="en-US" sz="3200" dirty="0"/>
              <a:t>Ask the Families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264C43-C5A2-4CB6-9315-0B8314A6B6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91" t="13534" r="11561" b="16850"/>
          <a:stretch/>
        </p:blipFill>
        <p:spPr>
          <a:xfrm>
            <a:off x="660399" y="1914397"/>
            <a:ext cx="4477475" cy="3176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348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IC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C Theme" id="{90CB2470-6892-49EF-9E66-2E7EEEAC2CE6}" vid="{453C1797-7729-4812-A4D6-DE487830F1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1A471D650B704F8009D738E3B69D2F" ma:contentTypeVersion="12" ma:contentTypeDescription="Create a new document." ma:contentTypeScope="" ma:versionID="2111a7d7127f49044b6f737b4b0c70c0">
  <xsd:schema xmlns:xsd="http://www.w3.org/2001/XMLSchema" xmlns:xs="http://www.w3.org/2001/XMLSchema" xmlns:p="http://schemas.microsoft.com/office/2006/metadata/properties" xmlns:ns2="a073e5d9-3b6f-4592-92b1-d537d295a013" xmlns:ns3="7306003b-c4f0-46a5-836b-ea67107c3725" targetNamespace="http://schemas.microsoft.com/office/2006/metadata/properties" ma:root="true" ma:fieldsID="1bfcffca0625ed615f57fb85d0ddc9c1" ns2:_="" ns3:_="">
    <xsd:import namespace="a073e5d9-3b6f-4592-92b1-d537d295a013"/>
    <xsd:import namespace="7306003b-c4f0-46a5-836b-ea67107c372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73e5d9-3b6f-4592-92b1-d537d295a01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06003b-c4f0-46a5-836b-ea67107c37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B57E72D-C518-4AC5-9EF6-66E5A1F189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73e5d9-3b6f-4592-92b1-d537d295a013"/>
    <ds:schemaRef ds:uri="7306003b-c4f0-46a5-836b-ea67107c37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71CBA7-331A-4D76-AEB4-7FFEB769D0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4122CA-B6F3-4855-A35F-A7E49AAB729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9109</TotalTime>
  <Words>433</Words>
  <Application>Microsoft Office PowerPoint</Application>
  <PresentationFormat>Widescreen</PresentationFormat>
  <Paragraphs>105</Paragraphs>
  <Slides>20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IC Theme</vt:lpstr>
      <vt:lpstr>PowerPoint Presentation</vt:lpstr>
      <vt:lpstr>Doing Life Together</vt:lpstr>
      <vt:lpstr>What is an Irresistible Church</vt:lpstr>
      <vt:lpstr>Journey Together</vt:lpstr>
      <vt:lpstr>PowerPoint Presentation</vt:lpstr>
      <vt:lpstr>Main Objectives</vt:lpstr>
      <vt:lpstr>Understanding the Needs</vt:lpstr>
      <vt:lpstr>Combatting Isolation</vt:lpstr>
      <vt:lpstr>Combatting Isolation</vt:lpstr>
      <vt:lpstr>Meeting Practical Needs</vt:lpstr>
      <vt:lpstr>Meeting Practical Needs</vt:lpstr>
      <vt:lpstr>Three Components to Meeting Practical Needs</vt:lpstr>
      <vt:lpstr>Building Community</vt:lpstr>
      <vt:lpstr>Facilitating Community Building</vt:lpstr>
      <vt:lpstr>Facilitating Community</vt:lpstr>
      <vt:lpstr>Nurturing Souls</vt:lpstr>
      <vt:lpstr>Nurturing Souls</vt:lpstr>
      <vt:lpstr>Conclusion</vt:lpstr>
      <vt:lpstr>PowerPoint Presentation</vt:lpstr>
      <vt:lpstr>Questions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Wright</dc:creator>
  <cp:lastModifiedBy>Bret Welshymer</cp:lastModifiedBy>
  <cp:revision>8</cp:revision>
  <dcterms:created xsi:type="dcterms:W3CDTF">2018-02-02T19:43:14Z</dcterms:created>
  <dcterms:modified xsi:type="dcterms:W3CDTF">2019-08-16T17:36:38Z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0x0101002B1A471D650B704F8009D738E3B69D2F</vt:lpwstr>
  </property>
  <property fmtid="{D5CDD505-2E9C-101B-9397-08002B2CF9AE}" pid="3" name="AuthorIds_UIVersion_512">
    <vt:lpwstr>59</vt:lpwstr>
  </property>
</Properties>
</file>