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4"/>
  </p:sldMasterIdLst>
  <p:notesMasterIdLst>
    <p:notesMasterId r:id="rId21"/>
  </p:notesMasterIdLst>
  <p:sldIdLst>
    <p:sldId id="261" r:id="rId5"/>
    <p:sldId id="302" r:id="rId6"/>
    <p:sldId id="303" r:id="rId7"/>
    <p:sldId id="268" r:id="rId8"/>
    <p:sldId id="294" r:id="rId9"/>
    <p:sldId id="295" r:id="rId10"/>
    <p:sldId id="262" r:id="rId11"/>
    <p:sldId id="296" r:id="rId12"/>
    <p:sldId id="266" r:id="rId13"/>
    <p:sldId id="269" r:id="rId14"/>
    <p:sldId id="298" r:id="rId15"/>
    <p:sldId id="299" r:id="rId16"/>
    <p:sldId id="300" r:id="rId17"/>
    <p:sldId id="301" r:id="rId18"/>
    <p:sldId id="279" r:id="rId19"/>
    <p:sldId id="27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imée Stork" initials="AS" lastIdx="7" clrIdx="0">
    <p:extLst>
      <p:ext uri="{19B8F6BF-5375-455C-9EA6-DF929625EA0E}">
        <p15:presenceInfo xmlns:p15="http://schemas.microsoft.com/office/powerpoint/2012/main" userId="S::astork@joniandfriends.org::76fc5c68-e87f-4d53-b4ee-62a4a1f48233" providerId="AD"/>
      </p:ext>
    </p:extLst>
  </p:cmAuthor>
  <p:cmAuthor id="2" name="Donna Lucas" initials="DL" lastIdx="6" clrIdx="1">
    <p:extLst>
      <p:ext uri="{19B8F6BF-5375-455C-9EA6-DF929625EA0E}">
        <p15:presenceInfo xmlns:p15="http://schemas.microsoft.com/office/powerpoint/2012/main" userId="S-1-5-21-2686113668-3046834099-3532915642-158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5C6A1D-3934-430D-9FE8-B610BC8FFF56}" v="197" dt="2019-08-19T22:19:23.3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13" autoAdjust="0"/>
    <p:restoredTop sz="79797" autoAdjust="0"/>
  </p:normalViewPr>
  <p:slideViewPr>
    <p:cSldViewPr snapToGrid="0">
      <p:cViewPr varScale="1">
        <p:scale>
          <a:sx n="87" d="100"/>
          <a:sy n="87" d="100"/>
        </p:scale>
        <p:origin x="1698" y="84"/>
      </p:cViewPr>
      <p:guideLst>
        <p:guide orient="horz" pos="2160"/>
        <p:guide pos="3840"/>
      </p:guideLst>
    </p:cSldViewPr>
  </p:slid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et Welshymer - Joni and Friends" userId="S::bwelshymer@joniandfriends.org::76e3f6ae-f224-4b66-abfb-d399451c8633" providerId="AD" clId="Web-{A676705B-A2F4-EFAA-A58C-B5B88BF488F2}"/>
    <pc:docChg chg="modSld">
      <pc:chgData name="Bret Welshymer - Joni and Friends" userId="S::bwelshymer@joniandfriends.org::76e3f6ae-f224-4b66-abfb-d399451c8633" providerId="AD" clId="Web-{A676705B-A2F4-EFAA-A58C-B5B88BF488F2}" dt="2019-05-22T20:54:39.398" v="6" actId="20577"/>
      <pc:docMkLst>
        <pc:docMk/>
      </pc:docMkLst>
      <pc:sldChg chg="modSp">
        <pc:chgData name="Bret Welshymer - Joni and Friends" userId="S::bwelshymer@joniandfriends.org::76e3f6ae-f224-4b66-abfb-d399451c8633" providerId="AD" clId="Web-{A676705B-A2F4-EFAA-A58C-B5B88BF488F2}" dt="2019-05-22T20:54:39.398" v="6" actId="20577"/>
        <pc:sldMkLst>
          <pc:docMk/>
          <pc:sldMk cId="2186847345" sldId="300"/>
        </pc:sldMkLst>
        <pc:spChg chg="mod">
          <ac:chgData name="Bret Welshymer - Joni and Friends" userId="S::bwelshymer@joniandfriends.org::76e3f6ae-f224-4b66-abfb-d399451c8633" providerId="AD" clId="Web-{A676705B-A2F4-EFAA-A58C-B5B88BF488F2}" dt="2019-05-22T20:54:39.398" v="6" actId="20577"/>
          <ac:spMkLst>
            <pc:docMk/>
            <pc:sldMk cId="2186847345" sldId="300"/>
            <ac:spMk id="3" creationId="{9EAE69A2-8D4B-43C6-87CF-ABDE96DFE57B}"/>
          </ac:spMkLst>
        </pc:spChg>
      </pc:sldChg>
    </pc:docChg>
  </pc:docChgLst>
  <pc:docChgLst>
    <pc:chgData name="Bret Welshymer" userId="76e3f6ae-f224-4b66-abfb-d399451c8633" providerId="ADAL" clId="{37B859B0-C803-427E-B29D-DF9E94332F26}"/>
    <pc:docChg chg="modSld">
      <pc:chgData name="Bret Welshymer" userId="76e3f6ae-f224-4b66-abfb-d399451c8633" providerId="ADAL" clId="{37B859B0-C803-427E-B29D-DF9E94332F26}" dt="2019-08-16T17:24:43.930" v="0" actId="6549"/>
      <pc:docMkLst>
        <pc:docMk/>
      </pc:docMkLst>
      <pc:sldChg chg="modNotesTx">
        <pc:chgData name="Bret Welshymer" userId="76e3f6ae-f224-4b66-abfb-d399451c8633" providerId="ADAL" clId="{37B859B0-C803-427E-B29D-DF9E94332F26}" dt="2019-08-16T17:24:43.930" v="0" actId="6549"/>
        <pc:sldMkLst>
          <pc:docMk/>
          <pc:sldMk cId="1083423400" sldId="273"/>
        </pc:sldMkLst>
      </pc:sldChg>
    </pc:docChg>
  </pc:docChgLst>
  <pc:docChgLst>
    <pc:chgData name="Ryan Faulk" userId="f56b3ff0-c2f9-414a-a035-409f1eec0722" providerId="ADAL" clId="{945C6A1D-3934-430D-9FE8-B610BC8FFF56}"/>
    <pc:docChg chg="undo custSel addSld delSld modSld sldOrd">
      <pc:chgData name="Ryan Faulk" userId="f56b3ff0-c2f9-414a-a035-409f1eec0722" providerId="ADAL" clId="{945C6A1D-3934-430D-9FE8-B610BC8FFF56}" dt="2019-08-19T22:19:23.321" v="419"/>
      <pc:docMkLst>
        <pc:docMk/>
      </pc:docMkLst>
      <pc:sldChg chg="modAnim">
        <pc:chgData name="Ryan Faulk" userId="f56b3ff0-c2f9-414a-a035-409f1eec0722" providerId="ADAL" clId="{945C6A1D-3934-430D-9FE8-B610BC8FFF56}" dt="2019-08-19T22:14:48.351" v="330"/>
        <pc:sldMkLst>
          <pc:docMk/>
          <pc:sldMk cId="1676651436" sldId="262"/>
        </pc:sldMkLst>
      </pc:sldChg>
      <pc:sldChg chg="addSp delSp modSp add del delAnim modAnim">
        <pc:chgData name="Ryan Faulk" userId="f56b3ff0-c2f9-414a-a035-409f1eec0722" providerId="ADAL" clId="{945C6A1D-3934-430D-9FE8-B610BC8FFF56}" dt="2019-08-19T22:11:56.981" v="284" actId="2696"/>
        <pc:sldMkLst>
          <pc:docMk/>
          <pc:sldMk cId="2296454742" sldId="263"/>
        </pc:sldMkLst>
        <pc:spChg chg="mod">
          <ac:chgData name="Ryan Faulk" userId="f56b3ff0-c2f9-414a-a035-409f1eec0722" providerId="ADAL" clId="{945C6A1D-3934-430D-9FE8-B610BC8FFF56}" dt="2019-08-19T22:09:26.702" v="104" actId="20577"/>
          <ac:spMkLst>
            <pc:docMk/>
            <pc:sldMk cId="2296454742" sldId="263"/>
            <ac:spMk id="3" creationId="{AF3C052D-1132-4BC3-A4DB-C34EC67E6145}"/>
          </ac:spMkLst>
        </pc:spChg>
        <pc:spChg chg="mod">
          <ac:chgData name="Ryan Faulk" userId="f56b3ff0-c2f9-414a-a035-409f1eec0722" providerId="ADAL" clId="{945C6A1D-3934-430D-9FE8-B610BC8FFF56}" dt="2019-08-19T22:09:38.447" v="155" actId="20577"/>
          <ac:spMkLst>
            <pc:docMk/>
            <pc:sldMk cId="2296454742" sldId="263"/>
            <ac:spMk id="4" creationId="{67AF70D8-FC38-4F9A-AA36-8E59C17C1306}"/>
          </ac:spMkLst>
        </pc:spChg>
        <pc:spChg chg="add mod">
          <ac:chgData name="Ryan Faulk" userId="f56b3ff0-c2f9-414a-a035-409f1eec0722" providerId="ADAL" clId="{945C6A1D-3934-430D-9FE8-B610BC8FFF56}" dt="2019-08-19T22:09:02.718" v="76" actId="478"/>
          <ac:spMkLst>
            <pc:docMk/>
            <pc:sldMk cId="2296454742" sldId="263"/>
            <ac:spMk id="5" creationId="{692675E5-5EBD-48E8-8FE4-DD1B8F67AAC7}"/>
          </ac:spMkLst>
        </pc:spChg>
        <pc:picChg chg="del">
          <ac:chgData name="Ryan Faulk" userId="f56b3ff0-c2f9-414a-a035-409f1eec0722" providerId="ADAL" clId="{945C6A1D-3934-430D-9FE8-B610BC8FFF56}" dt="2019-08-19T22:09:02.718" v="76" actId="478"/>
          <ac:picMkLst>
            <pc:docMk/>
            <pc:sldMk cId="2296454742" sldId="263"/>
            <ac:picMk id="7" creationId="{54147A94-11D6-4D97-A5D1-95518A04893E}"/>
          </ac:picMkLst>
        </pc:picChg>
        <pc:picChg chg="add mod">
          <ac:chgData name="Ryan Faulk" userId="f56b3ff0-c2f9-414a-a035-409f1eec0722" providerId="ADAL" clId="{945C6A1D-3934-430D-9FE8-B610BC8FFF56}" dt="2019-08-19T22:09:20.202" v="81" actId="1076"/>
          <ac:picMkLst>
            <pc:docMk/>
            <pc:sldMk cId="2296454742" sldId="263"/>
            <ac:picMk id="8" creationId="{818CC292-A175-4AE1-B802-16B20BC3E266}"/>
          </ac:picMkLst>
        </pc:picChg>
      </pc:sldChg>
      <pc:sldChg chg="modAnim">
        <pc:chgData name="Ryan Faulk" userId="f56b3ff0-c2f9-414a-a035-409f1eec0722" providerId="ADAL" clId="{945C6A1D-3934-430D-9FE8-B610BC8FFF56}" dt="2019-08-19T22:16:47.387" v="366"/>
        <pc:sldMkLst>
          <pc:docMk/>
          <pc:sldMk cId="3103261337" sldId="266"/>
        </pc:sldMkLst>
      </pc:sldChg>
      <pc:sldChg chg="modAnim">
        <pc:chgData name="Ryan Faulk" userId="f56b3ff0-c2f9-414a-a035-409f1eec0722" providerId="ADAL" clId="{945C6A1D-3934-430D-9FE8-B610BC8FFF56}" dt="2019-08-19T22:12:54.960" v="299"/>
        <pc:sldMkLst>
          <pc:docMk/>
          <pc:sldMk cId="1077871673" sldId="268"/>
        </pc:sldMkLst>
      </pc:sldChg>
      <pc:sldChg chg="modAnim">
        <pc:chgData name="Ryan Faulk" userId="f56b3ff0-c2f9-414a-a035-409f1eec0722" providerId="ADAL" clId="{945C6A1D-3934-430D-9FE8-B610BC8FFF56}" dt="2019-08-19T22:17:12.937" v="383"/>
        <pc:sldMkLst>
          <pc:docMk/>
          <pc:sldMk cId="357828332" sldId="269"/>
        </pc:sldMkLst>
      </pc:sldChg>
      <pc:sldChg chg="del">
        <pc:chgData name="Ryan Faulk" userId="f56b3ff0-c2f9-414a-a035-409f1eec0722" providerId="ADAL" clId="{945C6A1D-3934-430D-9FE8-B610BC8FFF56}" dt="2019-08-19T22:07:03.903" v="3" actId="2696"/>
        <pc:sldMkLst>
          <pc:docMk/>
          <pc:sldMk cId="3005748698" sldId="271"/>
        </pc:sldMkLst>
      </pc:sldChg>
      <pc:sldChg chg="addSp modSp del">
        <pc:chgData name="Ryan Faulk" userId="f56b3ff0-c2f9-414a-a035-409f1eec0722" providerId="ADAL" clId="{945C6A1D-3934-430D-9FE8-B610BC8FFF56}" dt="2019-08-19T22:11:58.168" v="285" actId="2696"/>
        <pc:sldMkLst>
          <pc:docMk/>
          <pc:sldMk cId="646561438" sldId="291"/>
        </pc:sldMkLst>
        <pc:spChg chg="mod">
          <ac:chgData name="Ryan Faulk" userId="f56b3ff0-c2f9-414a-a035-409f1eec0722" providerId="ADAL" clId="{945C6A1D-3934-430D-9FE8-B610BC8FFF56}" dt="2019-08-19T22:08:24.294" v="74" actId="14100"/>
          <ac:spMkLst>
            <pc:docMk/>
            <pc:sldMk cId="646561438" sldId="291"/>
            <ac:spMk id="4" creationId="{1A54C069-8D1D-46F4-B8F9-9ABE95462A37}"/>
          </ac:spMkLst>
        </pc:spChg>
        <pc:spChg chg="add mod">
          <ac:chgData name="Ryan Faulk" userId="f56b3ff0-c2f9-414a-a035-409f1eec0722" providerId="ADAL" clId="{945C6A1D-3934-430D-9FE8-B610BC8FFF56}" dt="2019-08-19T22:08:18.687" v="73" actId="20577"/>
          <ac:spMkLst>
            <pc:docMk/>
            <pc:sldMk cId="646561438" sldId="291"/>
            <ac:spMk id="5" creationId="{CC6314D3-CC88-48CD-8CFE-D82053958D1F}"/>
          </ac:spMkLst>
        </pc:spChg>
        <pc:picChg chg="mod">
          <ac:chgData name="Ryan Faulk" userId="f56b3ff0-c2f9-414a-a035-409f1eec0722" providerId="ADAL" clId="{945C6A1D-3934-430D-9FE8-B610BC8FFF56}" dt="2019-08-19T22:07:14.817" v="5" actId="14100"/>
          <ac:picMkLst>
            <pc:docMk/>
            <pc:sldMk cId="646561438" sldId="291"/>
            <ac:picMk id="6" creationId="{E866B5B6-BFE2-4177-921C-5266C7EF1777}"/>
          </ac:picMkLst>
        </pc:picChg>
      </pc:sldChg>
      <pc:sldChg chg="modAnim">
        <pc:chgData name="Ryan Faulk" userId="f56b3ff0-c2f9-414a-a035-409f1eec0722" providerId="ADAL" clId="{945C6A1D-3934-430D-9FE8-B610BC8FFF56}" dt="2019-08-19T22:13:53.523" v="312"/>
        <pc:sldMkLst>
          <pc:docMk/>
          <pc:sldMk cId="2457001436" sldId="294"/>
        </pc:sldMkLst>
      </pc:sldChg>
      <pc:sldChg chg="modSp modAnim">
        <pc:chgData name="Ryan Faulk" userId="f56b3ff0-c2f9-414a-a035-409f1eec0722" providerId="ADAL" clId="{945C6A1D-3934-430D-9FE8-B610BC8FFF56}" dt="2019-08-19T22:14:32.871" v="325" actId="20577"/>
        <pc:sldMkLst>
          <pc:docMk/>
          <pc:sldMk cId="1749261731" sldId="295"/>
        </pc:sldMkLst>
        <pc:spChg chg="mod">
          <ac:chgData name="Ryan Faulk" userId="f56b3ff0-c2f9-414a-a035-409f1eec0722" providerId="ADAL" clId="{945C6A1D-3934-430D-9FE8-B610BC8FFF56}" dt="2019-08-19T22:14:32.871" v="325" actId="20577"/>
          <ac:spMkLst>
            <pc:docMk/>
            <pc:sldMk cId="1749261731" sldId="295"/>
            <ac:spMk id="6" creationId="{2A9B192B-B35D-4E4C-B255-0E628A0354D4}"/>
          </ac:spMkLst>
        </pc:spChg>
      </pc:sldChg>
      <pc:sldChg chg="modAnim">
        <pc:chgData name="Ryan Faulk" userId="f56b3ff0-c2f9-414a-a035-409f1eec0722" providerId="ADAL" clId="{945C6A1D-3934-430D-9FE8-B610BC8FFF56}" dt="2019-08-19T22:15:48.664" v="351"/>
        <pc:sldMkLst>
          <pc:docMk/>
          <pc:sldMk cId="2815581559" sldId="296"/>
        </pc:sldMkLst>
      </pc:sldChg>
      <pc:sldChg chg="modAnim">
        <pc:chgData name="Ryan Faulk" userId="f56b3ff0-c2f9-414a-a035-409f1eec0722" providerId="ADAL" clId="{945C6A1D-3934-430D-9FE8-B610BC8FFF56}" dt="2019-08-19T22:17:24.007" v="390"/>
        <pc:sldMkLst>
          <pc:docMk/>
          <pc:sldMk cId="2454546422" sldId="298"/>
        </pc:sldMkLst>
      </pc:sldChg>
      <pc:sldChg chg="modAnim">
        <pc:chgData name="Ryan Faulk" userId="f56b3ff0-c2f9-414a-a035-409f1eec0722" providerId="ADAL" clId="{945C6A1D-3934-430D-9FE8-B610BC8FFF56}" dt="2019-08-19T22:18:12.191" v="402"/>
        <pc:sldMkLst>
          <pc:docMk/>
          <pc:sldMk cId="3548272336" sldId="299"/>
        </pc:sldMkLst>
      </pc:sldChg>
      <pc:sldChg chg="modAnim">
        <pc:chgData name="Ryan Faulk" userId="f56b3ff0-c2f9-414a-a035-409f1eec0722" providerId="ADAL" clId="{945C6A1D-3934-430D-9FE8-B610BC8FFF56}" dt="2019-08-19T22:19:00.787" v="415"/>
        <pc:sldMkLst>
          <pc:docMk/>
          <pc:sldMk cId="2186847345" sldId="300"/>
        </pc:sldMkLst>
      </pc:sldChg>
      <pc:sldChg chg="modAnim">
        <pc:chgData name="Ryan Faulk" userId="f56b3ff0-c2f9-414a-a035-409f1eec0722" providerId="ADAL" clId="{945C6A1D-3934-430D-9FE8-B610BC8FFF56}" dt="2019-08-19T22:19:23.321" v="419"/>
        <pc:sldMkLst>
          <pc:docMk/>
          <pc:sldMk cId="36489596" sldId="301"/>
        </pc:sldMkLst>
      </pc:sldChg>
      <pc:sldChg chg="addSp modSp add ord modAnim">
        <pc:chgData name="Ryan Faulk" userId="f56b3ff0-c2f9-414a-a035-409f1eec0722" providerId="ADAL" clId="{945C6A1D-3934-430D-9FE8-B610BC8FFF56}" dt="2019-08-19T22:12:13.240" v="289"/>
        <pc:sldMkLst>
          <pc:docMk/>
          <pc:sldMk cId="1033850665" sldId="302"/>
        </pc:sldMkLst>
        <pc:spChg chg="add mod">
          <ac:chgData name="Ryan Faulk" userId="f56b3ff0-c2f9-414a-a035-409f1eec0722" providerId="ADAL" clId="{945C6A1D-3934-430D-9FE8-B610BC8FFF56}" dt="2019-08-19T22:08:05.887" v="37" actId="20577"/>
          <ac:spMkLst>
            <pc:docMk/>
            <pc:sldMk cId="1033850665" sldId="302"/>
            <ac:spMk id="2" creationId="{B8830705-5ECB-4922-98B6-4A7378C6D623}"/>
          </ac:spMkLst>
        </pc:spChg>
        <pc:spChg chg="mod">
          <ac:chgData name="Ryan Faulk" userId="f56b3ff0-c2f9-414a-a035-409f1eec0722" providerId="ADAL" clId="{945C6A1D-3934-430D-9FE8-B610BC8FFF56}" dt="2019-08-19T22:11:02.687" v="183" actId="20577"/>
          <ac:spMkLst>
            <pc:docMk/>
            <pc:sldMk cId="1033850665" sldId="302"/>
            <ac:spMk id="4" creationId="{1A54C069-8D1D-46F4-B8F9-9ABE95462A37}"/>
          </ac:spMkLst>
        </pc:spChg>
        <pc:picChg chg="mod">
          <ac:chgData name="Ryan Faulk" userId="f56b3ff0-c2f9-414a-a035-409f1eec0722" providerId="ADAL" clId="{945C6A1D-3934-430D-9FE8-B610BC8FFF56}" dt="2019-08-19T22:07:07.569" v="4" actId="14100"/>
          <ac:picMkLst>
            <pc:docMk/>
            <pc:sldMk cId="1033850665" sldId="302"/>
            <ac:picMk id="6" creationId="{E866B5B6-BFE2-4177-921C-5266C7EF1777}"/>
          </ac:picMkLst>
        </pc:picChg>
      </pc:sldChg>
      <pc:sldChg chg="modSp add modAnim">
        <pc:chgData name="Ryan Faulk" userId="f56b3ff0-c2f9-414a-a035-409f1eec0722" providerId="ADAL" clId="{945C6A1D-3934-430D-9FE8-B610BC8FFF56}" dt="2019-08-19T22:12:39.090" v="296"/>
        <pc:sldMkLst>
          <pc:docMk/>
          <pc:sldMk cId="894856198" sldId="303"/>
        </pc:sldMkLst>
        <pc:spChg chg="mod">
          <ac:chgData name="Ryan Faulk" userId="f56b3ff0-c2f9-414a-a035-409f1eec0722" providerId="ADAL" clId="{945C6A1D-3934-430D-9FE8-B610BC8FFF56}" dt="2019-08-19T22:11:15.734" v="219" actId="20577"/>
          <ac:spMkLst>
            <pc:docMk/>
            <pc:sldMk cId="894856198" sldId="303"/>
            <ac:spMk id="2" creationId="{B8830705-5ECB-4922-98B6-4A7378C6D623}"/>
          </ac:spMkLst>
        </pc:spChg>
        <pc:spChg chg="mod">
          <ac:chgData name="Ryan Faulk" userId="f56b3ff0-c2f9-414a-a035-409f1eec0722" providerId="ADAL" clId="{945C6A1D-3934-430D-9FE8-B610BC8FFF56}" dt="2019-08-19T22:11:52.719" v="283" actId="20577"/>
          <ac:spMkLst>
            <pc:docMk/>
            <pc:sldMk cId="894856198" sldId="303"/>
            <ac:spMk id="4" creationId="{1A54C069-8D1D-46F4-B8F9-9ABE95462A37}"/>
          </ac:spMkLst>
        </pc:spChg>
      </pc:sldChg>
      <pc:sldChg chg="add del">
        <pc:chgData name="Ryan Faulk" userId="f56b3ff0-c2f9-414a-a035-409f1eec0722" providerId="ADAL" clId="{945C6A1D-3934-430D-9FE8-B610BC8FFF56}" dt="2019-08-19T22:11:24.745" v="274"/>
        <pc:sldMkLst>
          <pc:docMk/>
          <pc:sldMk cId="3789274150" sldId="304"/>
        </pc:sldMkLst>
      </pc:sldChg>
    </pc:docChg>
  </pc:docChgLst>
  <pc:docChgLst>
    <pc:chgData name="Ryan Faulk" userId="f56b3ff0-c2f9-414a-a035-409f1eec0722" providerId="ADAL" clId="{2F021AFC-9943-43E4-A2ED-5C5A01DEBFAC}"/>
    <pc:docChg chg="undo custSel delSld modSld">
      <pc:chgData name="Ryan Faulk" userId="f56b3ff0-c2f9-414a-a035-409f1eec0722" providerId="ADAL" clId="{2F021AFC-9943-43E4-A2ED-5C5A01DEBFAC}" dt="2019-06-03T19:08:40.089" v="331" actId="20577"/>
      <pc:docMkLst>
        <pc:docMk/>
      </pc:docMkLst>
      <pc:sldChg chg="modSp modNotesTx">
        <pc:chgData name="Ryan Faulk" userId="f56b3ff0-c2f9-414a-a035-409f1eec0722" providerId="ADAL" clId="{2F021AFC-9943-43E4-A2ED-5C5A01DEBFAC}" dt="2019-05-23T18:22:12.391" v="64" actId="5793"/>
        <pc:sldMkLst>
          <pc:docMk/>
          <pc:sldMk cId="1676651436" sldId="262"/>
        </pc:sldMkLst>
        <pc:spChg chg="mod">
          <ac:chgData name="Ryan Faulk" userId="f56b3ff0-c2f9-414a-a035-409f1eec0722" providerId="ADAL" clId="{2F021AFC-9943-43E4-A2ED-5C5A01DEBFAC}" dt="2019-05-23T18:22:12.391" v="64" actId="5793"/>
          <ac:spMkLst>
            <pc:docMk/>
            <pc:sldMk cId="1676651436" sldId="262"/>
            <ac:spMk id="3" creationId="{5A4BA7FC-2B77-492D-9566-6582FA20FCDE}"/>
          </ac:spMkLst>
        </pc:spChg>
      </pc:sldChg>
      <pc:sldChg chg="modSp modAnim modNotesTx">
        <pc:chgData name="Ryan Faulk" userId="f56b3ff0-c2f9-414a-a035-409f1eec0722" providerId="ADAL" clId="{2F021AFC-9943-43E4-A2ED-5C5A01DEBFAC}" dt="2019-05-30T21:46:24.841" v="313" actId="20577"/>
        <pc:sldMkLst>
          <pc:docMk/>
          <pc:sldMk cId="3103261337" sldId="266"/>
        </pc:sldMkLst>
        <pc:spChg chg="mod">
          <ac:chgData name="Ryan Faulk" userId="f56b3ff0-c2f9-414a-a035-409f1eec0722" providerId="ADAL" clId="{2F021AFC-9943-43E4-A2ED-5C5A01DEBFAC}" dt="2019-05-30T21:46:24.841" v="313" actId="20577"/>
          <ac:spMkLst>
            <pc:docMk/>
            <pc:sldMk cId="3103261337" sldId="266"/>
            <ac:spMk id="3" creationId="{00000000-0000-0000-0000-000000000000}"/>
          </ac:spMkLst>
        </pc:spChg>
      </pc:sldChg>
      <pc:sldChg chg="modSp">
        <pc:chgData name="Ryan Faulk" userId="f56b3ff0-c2f9-414a-a035-409f1eec0722" providerId="ADAL" clId="{2F021AFC-9943-43E4-A2ED-5C5A01DEBFAC}" dt="2019-05-24T20:40:31.201" v="308" actId="20577"/>
        <pc:sldMkLst>
          <pc:docMk/>
          <pc:sldMk cId="2815581559" sldId="296"/>
        </pc:sldMkLst>
        <pc:spChg chg="mod">
          <ac:chgData name="Ryan Faulk" userId="f56b3ff0-c2f9-414a-a035-409f1eec0722" providerId="ADAL" clId="{2F021AFC-9943-43E4-A2ED-5C5A01DEBFAC}" dt="2019-05-24T20:40:31.201" v="308" actId="20577"/>
          <ac:spMkLst>
            <pc:docMk/>
            <pc:sldMk cId="2815581559" sldId="296"/>
            <ac:spMk id="4" creationId="{98E2307C-9A4E-4C01-9E83-4283FCEBBCAF}"/>
          </ac:spMkLst>
        </pc:spChg>
      </pc:sldChg>
      <pc:sldChg chg="modSp">
        <pc:chgData name="Ryan Faulk" userId="f56b3ff0-c2f9-414a-a035-409f1eec0722" providerId="ADAL" clId="{2F021AFC-9943-43E4-A2ED-5C5A01DEBFAC}" dt="2019-06-03T18:54:55.070" v="317" actId="20577"/>
        <pc:sldMkLst>
          <pc:docMk/>
          <pc:sldMk cId="2454546422" sldId="298"/>
        </pc:sldMkLst>
        <pc:spChg chg="mod">
          <ac:chgData name="Ryan Faulk" userId="f56b3ff0-c2f9-414a-a035-409f1eec0722" providerId="ADAL" clId="{2F021AFC-9943-43E4-A2ED-5C5A01DEBFAC}" dt="2019-06-03T18:54:55.070" v="317" actId="20577"/>
          <ac:spMkLst>
            <pc:docMk/>
            <pc:sldMk cId="2454546422" sldId="298"/>
            <ac:spMk id="3" creationId="{0BAEE17C-5469-4E0C-9FC7-AAF473AF27F1}"/>
          </ac:spMkLst>
        </pc:spChg>
      </pc:sldChg>
      <pc:sldChg chg="modSp">
        <pc:chgData name="Ryan Faulk" userId="f56b3ff0-c2f9-414a-a035-409f1eec0722" providerId="ADAL" clId="{2F021AFC-9943-43E4-A2ED-5C5A01DEBFAC}" dt="2019-06-03T19:08:40.089" v="331" actId="20577"/>
        <pc:sldMkLst>
          <pc:docMk/>
          <pc:sldMk cId="36489596" sldId="301"/>
        </pc:sldMkLst>
        <pc:spChg chg="mod">
          <ac:chgData name="Ryan Faulk" userId="f56b3ff0-c2f9-414a-a035-409f1eec0722" providerId="ADAL" clId="{2F021AFC-9943-43E4-A2ED-5C5A01DEBFAC}" dt="2019-06-03T19:08:40.089" v="331" actId="20577"/>
          <ac:spMkLst>
            <pc:docMk/>
            <pc:sldMk cId="36489596" sldId="301"/>
            <ac:spMk id="3" creationId="{A7B44594-63C3-446C-8DF9-30D3560CD815}"/>
          </ac:spMkLst>
        </pc:spChg>
      </pc:sldChg>
    </pc:docChg>
  </pc:docChgLst>
  <pc:docChgLst>
    <pc:chgData name="Bret Welshymer - Joni and Friends" userId="76e3f6ae-f224-4b66-abfb-d399451c8633" providerId="ADAL" clId="{1347999A-C320-4C8F-82AF-46D21237E588}"/>
    <pc:docChg chg="custSel addSld modSld">
      <pc:chgData name="Bret Welshymer - Joni and Friends" userId="76e3f6ae-f224-4b66-abfb-d399451c8633" providerId="ADAL" clId="{1347999A-C320-4C8F-82AF-46D21237E588}" dt="2019-07-26T00:01:36.850" v="23" actId="6549"/>
      <pc:docMkLst>
        <pc:docMk/>
      </pc:docMkLst>
      <pc:sldChg chg="modSp modAnim">
        <pc:chgData name="Bret Welshymer - Joni and Friends" userId="76e3f6ae-f224-4b66-abfb-d399451c8633" providerId="ADAL" clId="{1347999A-C320-4C8F-82AF-46D21237E588}" dt="2019-07-25T23:46:47.424" v="5" actId="14100"/>
        <pc:sldMkLst>
          <pc:docMk/>
          <pc:sldMk cId="3103261337" sldId="266"/>
        </pc:sldMkLst>
        <pc:spChg chg="mod">
          <ac:chgData name="Bret Welshymer - Joni and Friends" userId="76e3f6ae-f224-4b66-abfb-d399451c8633" providerId="ADAL" clId="{1347999A-C320-4C8F-82AF-46D21237E588}" dt="2019-07-25T23:46:47.424" v="5" actId="14100"/>
          <ac:spMkLst>
            <pc:docMk/>
            <pc:sldMk cId="3103261337" sldId="266"/>
            <ac:spMk id="3" creationId="{00000000-0000-0000-0000-000000000000}"/>
          </ac:spMkLst>
        </pc:spChg>
      </pc:sldChg>
      <pc:sldChg chg="modSp modNotesTx">
        <pc:chgData name="Bret Welshymer - Joni and Friends" userId="76e3f6ae-f224-4b66-abfb-d399451c8633" providerId="ADAL" clId="{1347999A-C320-4C8F-82AF-46D21237E588}" dt="2019-07-25T23:58:45.721" v="19" actId="1036"/>
        <pc:sldMkLst>
          <pc:docMk/>
          <pc:sldMk cId="1077871673" sldId="268"/>
        </pc:sldMkLst>
        <pc:spChg chg="mod">
          <ac:chgData name="Bret Welshymer - Joni and Friends" userId="76e3f6ae-f224-4b66-abfb-d399451c8633" providerId="ADAL" clId="{1347999A-C320-4C8F-82AF-46D21237E588}" dt="2019-07-25T23:58:45.721" v="19" actId="1036"/>
          <ac:spMkLst>
            <pc:docMk/>
            <pc:sldMk cId="1077871673" sldId="268"/>
            <ac:spMk id="3" creationId="{4CB19DB5-66B8-409B-B413-5349D4FFB83F}"/>
          </ac:spMkLst>
        </pc:spChg>
      </pc:sldChg>
      <pc:sldChg chg="modSp delCm modNotesTx">
        <pc:chgData name="Bret Welshymer - Joni and Friends" userId="76e3f6ae-f224-4b66-abfb-d399451c8633" providerId="ADAL" clId="{1347999A-C320-4C8F-82AF-46D21237E588}" dt="2019-07-26T00:01:36.850" v="23" actId="6549"/>
        <pc:sldMkLst>
          <pc:docMk/>
          <pc:sldMk cId="357828332" sldId="269"/>
        </pc:sldMkLst>
        <pc:spChg chg="mod">
          <ac:chgData name="Bret Welshymer - Joni and Friends" userId="76e3f6ae-f224-4b66-abfb-d399451c8633" providerId="ADAL" clId="{1347999A-C320-4C8F-82AF-46D21237E588}" dt="2019-07-25T23:49:41.287" v="6" actId="20577"/>
          <ac:spMkLst>
            <pc:docMk/>
            <pc:sldMk cId="357828332" sldId="269"/>
            <ac:spMk id="3" creationId="{00000000-0000-0000-0000-000000000000}"/>
          </ac:spMkLst>
        </pc:spChg>
      </pc:sldChg>
      <pc:sldChg chg="delCm">
        <pc:chgData name="Bret Welshymer - Joni and Friends" userId="76e3f6ae-f224-4b66-abfb-d399451c8633" providerId="ADAL" clId="{1347999A-C320-4C8F-82AF-46D21237E588}" dt="2019-07-25T23:56:28.420" v="14" actId="1592"/>
        <pc:sldMkLst>
          <pc:docMk/>
          <pc:sldMk cId="1083423400" sldId="273"/>
        </pc:sldMkLst>
      </pc:sldChg>
      <pc:sldChg chg="add">
        <pc:chgData name="Bret Welshymer - Joni and Friends" userId="76e3f6ae-f224-4b66-abfb-d399451c8633" providerId="ADAL" clId="{1347999A-C320-4C8F-82AF-46D21237E588}" dt="2019-07-25T23:56:05.971" v="12"/>
        <pc:sldMkLst>
          <pc:docMk/>
          <pc:sldMk cId="1709993022" sldId="279"/>
        </pc:sldMkLst>
      </pc:sldChg>
      <pc:sldChg chg="modNotesTx">
        <pc:chgData name="Bret Welshymer - Joni and Friends" userId="76e3f6ae-f224-4b66-abfb-d399451c8633" providerId="ADAL" clId="{1347999A-C320-4C8F-82AF-46D21237E588}" dt="2019-07-25T23:58:52.634" v="20" actId="6549"/>
        <pc:sldMkLst>
          <pc:docMk/>
          <pc:sldMk cId="2457001436" sldId="294"/>
        </pc:sldMkLst>
      </pc:sldChg>
      <pc:sldChg chg="modNotesTx">
        <pc:chgData name="Bret Welshymer - Joni and Friends" userId="76e3f6ae-f224-4b66-abfb-d399451c8633" providerId="ADAL" clId="{1347999A-C320-4C8F-82AF-46D21237E588}" dt="2019-07-25T23:59:00.585" v="21" actId="6549"/>
        <pc:sldMkLst>
          <pc:docMk/>
          <pc:sldMk cId="1749261731" sldId="295"/>
        </pc:sldMkLst>
      </pc:sldChg>
      <pc:sldChg chg="modAnim modNotesTx">
        <pc:chgData name="Bret Welshymer - Joni and Friends" userId="76e3f6ae-f224-4b66-abfb-d399451c8633" providerId="ADAL" clId="{1347999A-C320-4C8F-82AF-46D21237E588}" dt="2019-07-26T00:01:28.153" v="22" actId="6549"/>
        <pc:sldMkLst>
          <pc:docMk/>
          <pc:sldMk cId="2815581559" sldId="296"/>
        </pc:sldMkLst>
      </pc:sldChg>
      <pc:sldChg chg="modSp modAnim">
        <pc:chgData name="Bret Welshymer - Joni and Friends" userId="76e3f6ae-f224-4b66-abfb-d399451c8633" providerId="ADAL" clId="{1347999A-C320-4C8F-82AF-46D21237E588}" dt="2019-07-25T23:51:14.345" v="11" actId="20577"/>
        <pc:sldMkLst>
          <pc:docMk/>
          <pc:sldMk cId="2454546422" sldId="298"/>
        </pc:sldMkLst>
        <pc:spChg chg="mod">
          <ac:chgData name="Bret Welshymer - Joni and Friends" userId="76e3f6ae-f224-4b66-abfb-d399451c8633" providerId="ADAL" clId="{1347999A-C320-4C8F-82AF-46D21237E588}" dt="2019-07-25T23:51:14.345" v="11" actId="20577"/>
          <ac:spMkLst>
            <pc:docMk/>
            <pc:sldMk cId="2454546422" sldId="298"/>
            <ac:spMk id="3" creationId="{0BAEE17C-5469-4E0C-9FC7-AAF473AF27F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E8C2CB-52DD-A045-9F16-E89D27A0B42F}" type="datetimeFigureOut">
              <a:rPr lang="en-US" smtClean="0"/>
              <a:t>8/19/2019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D91DBF-3C16-744A-8277-CD7AE8C3A102}" type="slidenum">
              <a:rPr lang="en-US" smtClean="0"/>
              <a:t>‹#›</a:t>
            </a:fld>
            <a:endParaRPr lang="en-US"/>
          </a:p>
        </p:txBody>
      </p:sp>
    </p:spTree>
    <p:extLst>
      <p:ext uri="{BB962C8B-B14F-4D97-AF65-F5344CB8AC3E}">
        <p14:creationId xmlns:p14="http://schemas.microsoft.com/office/powerpoint/2010/main" val="294491053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1</a:t>
            </a:fld>
            <a:endParaRPr lang="en-US" dirty="0"/>
          </a:p>
        </p:txBody>
      </p:sp>
    </p:spTree>
    <p:extLst>
      <p:ext uri="{BB962C8B-B14F-4D97-AF65-F5344CB8AC3E}">
        <p14:creationId xmlns:p14="http://schemas.microsoft.com/office/powerpoint/2010/main" val="1701291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10</a:t>
            </a:fld>
            <a:endParaRPr lang="en-US"/>
          </a:p>
        </p:txBody>
      </p:sp>
    </p:spTree>
    <p:extLst>
      <p:ext uri="{BB962C8B-B14F-4D97-AF65-F5344CB8AC3E}">
        <p14:creationId xmlns:p14="http://schemas.microsoft.com/office/powerpoint/2010/main" val="3899733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15</a:t>
            </a:fld>
            <a:endParaRPr lang="en-US" dirty="0"/>
          </a:p>
        </p:txBody>
      </p:sp>
    </p:spTree>
    <p:extLst>
      <p:ext uri="{BB962C8B-B14F-4D97-AF65-F5344CB8AC3E}">
        <p14:creationId xmlns:p14="http://schemas.microsoft.com/office/powerpoint/2010/main" val="4167592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16</a:t>
            </a:fld>
            <a:endParaRPr lang="en-US"/>
          </a:p>
        </p:txBody>
      </p:sp>
    </p:spTree>
    <p:extLst>
      <p:ext uri="{BB962C8B-B14F-4D97-AF65-F5344CB8AC3E}">
        <p14:creationId xmlns:p14="http://schemas.microsoft.com/office/powerpoint/2010/main" val="354282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CCF0DC-5522-4EA7-AA00-BEC292279F92}" type="slidenum">
              <a:rPr lang="en-US" smtClean="0"/>
              <a:t>2</a:t>
            </a:fld>
            <a:endParaRPr lang="en-US"/>
          </a:p>
        </p:txBody>
      </p:sp>
    </p:spTree>
    <p:extLst>
      <p:ext uri="{BB962C8B-B14F-4D97-AF65-F5344CB8AC3E}">
        <p14:creationId xmlns:p14="http://schemas.microsoft.com/office/powerpoint/2010/main" val="369651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CCF0DC-5522-4EA7-AA00-BEC292279F92}" type="slidenum">
              <a:rPr lang="en-US" smtClean="0"/>
              <a:t>3</a:t>
            </a:fld>
            <a:endParaRPr lang="en-US"/>
          </a:p>
        </p:txBody>
      </p:sp>
    </p:spTree>
    <p:extLst>
      <p:ext uri="{BB962C8B-B14F-4D97-AF65-F5344CB8AC3E}">
        <p14:creationId xmlns:p14="http://schemas.microsoft.com/office/powerpoint/2010/main" val="2337616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CCF0DC-5522-4EA7-AA00-BEC292279F92}" type="slidenum">
              <a:rPr lang="en-US" smtClean="0"/>
              <a:t>4</a:t>
            </a:fld>
            <a:endParaRPr lang="en-US"/>
          </a:p>
        </p:txBody>
      </p:sp>
    </p:spTree>
    <p:extLst>
      <p:ext uri="{BB962C8B-B14F-4D97-AF65-F5344CB8AC3E}">
        <p14:creationId xmlns:p14="http://schemas.microsoft.com/office/powerpoint/2010/main" val="2152071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CCF0DC-5522-4EA7-AA00-BEC292279F92}" type="slidenum">
              <a:rPr lang="en-US" smtClean="0"/>
              <a:t>5</a:t>
            </a:fld>
            <a:endParaRPr lang="en-US"/>
          </a:p>
        </p:txBody>
      </p:sp>
    </p:spTree>
    <p:extLst>
      <p:ext uri="{BB962C8B-B14F-4D97-AF65-F5344CB8AC3E}">
        <p14:creationId xmlns:p14="http://schemas.microsoft.com/office/powerpoint/2010/main" val="2894873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CCF0DC-5522-4EA7-AA00-BEC292279F92}" type="slidenum">
              <a:rPr lang="en-US" smtClean="0"/>
              <a:t>6</a:t>
            </a:fld>
            <a:endParaRPr lang="en-US"/>
          </a:p>
        </p:txBody>
      </p:sp>
    </p:spTree>
    <p:extLst>
      <p:ext uri="{BB962C8B-B14F-4D97-AF65-F5344CB8AC3E}">
        <p14:creationId xmlns:p14="http://schemas.microsoft.com/office/powerpoint/2010/main" val="4272533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7</a:t>
            </a:fld>
            <a:endParaRPr lang="en-US"/>
          </a:p>
        </p:txBody>
      </p:sp>
    </p:spTree>
    <p:extLst>
      <p:ext uri="{BB962C8B-B14F-4D97-AF65-F5344CB8AC3E}">
        <p14:creationId xmlns:p14="http://schemas.microsoft.com/office/powerpoint/2010/main" val="3708119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CCF0DC-5522-4EA7-AA00-BEC292279F92}" type="slidenum">
              <a:rPr lang="en-US" smtClean="0"/>
              <a:t>8</a:t>
            </a:fld>
            <a:endParaRPr lang="en-US"/>
          </a:p>
        </p:txBody>
      </p:sp>
    </p:spTree>
    <p:extLst>
      <p:ext uri="{BB962C8B-B14F-4D97-AF65-F5344CB8AC3E}">
        <p14:creationId xmlns:p14="http://schemas.microsoft.com/office/powerpoint/2010/main" val="443741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ED91DBF-3C16-744A-8277-CD7AE8C3A102}" type="slidenum">
              <a:rPr lang="en-US" smtClean="0"/>
              <a:t>9</a:t>
            </a:fld>
            <a:endParaRPr lang="en-US"/>
          </a:p>
        </p:txBody>
      </p:sp>
    </p:spTree>
    <p:extLst>
      <p:ext uri="{BB962C8B-B14F-4D97-AF65-F5344CB8AC3E}">
        <p14:creationId xmlns:p14="http://schemas.microsoft.com/office/powerpoint/2010/main" val="3503050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8/19/2019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93898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asic Slide, No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dirty="0"/>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dirty="0"/>
              <a:t>Body text</a:t>
            </a:r>
          </a:p>
        </p:txBody>
      </p:sp>
    </p:spTree>
    <p:extLst>
      <p:ext uri="{BB962C8B-B14F-4D97-AF65-F5344CB8AC3E}">
        <p14:creationId xmlns:p14="http://schemas.microsoft.com/office/powerpoint/2010/main" val="3588653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hoto with Tex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Drag picture to placeholder or click icon to add</a:t>
            </a:r>
            <a:endParaRPr lang="en-US" dirty="0"/>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dirty="0"/>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dirty="0"/>
              <a:t>Body text</a:t>
            </a:r>
          </a:p>
        </p:txBody>
      </p:sp>
    </p:spTree>
    <p:extLst>
      <p:ext uri="{BB962C8B-B14F-4D97-AF65-F5344CB8AC3E}">
        <p14:creationId xmlns:p14="http://schemas.microsoft.com/office/powerpoint/2010/main" val="14370979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Multiple Photos with 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dirty="0"/>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Drag picture to placeholder or click icon to add</a:t>
            </a:r>
            <a:endParaRPr lang="en-US" dirty="0"/>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Drag picture to placeholder or click icon to add</a:t>
            </a:r>
            <a:endParaRPr lang="en-US" dirty="0"/>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Drag picture to placeholder or click icon to add</a:t>
            </a:r>
            <a:endParaRPr lang="en-US" dirty="0"/>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Drag picture to placeholder or click icon to add</a:t>
            </a:r>
            <a:endParaRPr lang="en-US" dirty="0"/>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dirty="0"/>
              <a:t>Body text</a:t>
            </a:r>
          </a:p>
        </p:txBody>
      </p:sp>
    </p:spTree>
    <p:extLst>
      <p:ext uri="{BB962C8B-B14F-4D97-AF65-F5344CB8AC3E}">
        <p14:creationId xmlns:p14="http://schemas.microsoft.com/office/powerpoint/2010/main" val="30244104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Photo, no tex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Drag picture to placeholder or click icon to add</a:t>
            </a:r>
          </a:p>
        </p:txBody>
      </p:sp>
    </p:spTree>
    <p:extLst>
      <p:ext uri="{BB962C8B-B14F-4D97-AF65-F5344CB8AC3E}">
        <p14:creationId xmlns:p14="http://schemas.microsoft.com/office/powerpoint/2010/main" val="27486512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8/19/2019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32600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8/19/2019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543311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8/19/2019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71762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8/19/2019</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69941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asic Slide, No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dirty="0"/>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dirty="0"/>
              <a:t>Body text</a:t>
            </a:r>
          </a:p>
        </p:txBody>
      </p:sp>
    </p:spTree>
    <p:extLst>
      <p:ext uri="{BB962C8B-B14F-4D97-AF65-F5344CB8AC3E}">
        <p14:creationId xmlns:p14="http://schemas.microsoft.com/office/powerpoint/2010/main" val="4192731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hoto with Text">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Click icon to add picture</a:t>
            </a:r>
            <a:endParaRPr lang="en-US" dirty="0"/>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dirty="0"/>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dirty="0"/>
              <a:t>Body text</a:t>
            </a:r>
          </a:p>
        </p:txBody>
      </p:sp>
    </p:spTree>
    <p:extLst>
      <p:ext uri="{BB962C8B-B14F-4D97-AF65-F5344CB8AC3E}">
        <p14:creationId xmlns:p14="http://schemas.microsoft.com/office/powerpoint/2010/main" val="2836410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Multiple Photos with Text">
    <p:bg>
      <p:bgPr>
        <a:solidFill>
          <a:schemeClr val="bg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dirty="0"/>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Click icon to add picture</a:t>
            </a:r>
            <a:endParaRPr lang="en-US" dirty="0"/>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Click icon to add picture</a:t>
            </a:r>
            <a:endParaRPr lang="en-US" dirty="0"/>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Click icon to add picture</a:t>
            </a:r>
            <a:endParaRPr lang="en-US" dirty="0"/>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Click icon to add picture</a:t>
            </a:r>
            <a:endParaRPr lang="en-US" dirty="0"/>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dirty="0"/>
              <a:t>Body text</a:t>
            </a:r>
          </a:p>
        </p:txBody>
      </p:sp>
    </p:spTree>
    <p:extLst>
      <p:ext uri="{BB962C8B-B14F-4D97-AF65-F5344CB8AC3E}">
        <p14:creationId xmlns:p14="http://schemas.microsoft.com/office/powerpoint/2010/main" val="3107123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hoto, no text">
    <p:bg>
      <p:bgPr>
        <a:solidFill>
          <a:schemeClr val="bg1"/>
        </a:solidFill>
        <a:effectLst/>
      </p:bgPr>
    </p:bg>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Click icon to add picture</a:t>
            </a:r>
          </a:p>
        </p:txBody>
      </p:sp>
    </p:spTree>
    <p:extLst>
      <p:ext uri="{BB962C8B-B14F-4D97-AF65-F5344CB8AC3E}">
        <p14:creationId xmlns:p14="http://schemas.microsoft.com/office/powerpoint/2010/main" val="2056799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464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B40BC1E-B64C-49D2-B146-45828FFE0F77}"/>
              </a:ext>
            </a:extLst>
          </p:cNvPr>
          <p:cNvGrpSpPr/>
          <p:nvPr/>
        </p:nvGrpSpPr>
        <p:grpSpPr>
          <a:xfrm>
            <a:off x="0" y="1"/>
            <a:ext cx="12192000" cy="6869428"/>
            <a:chOff x="0" y="1"/>
            <a:chExt cx="12192000" cy="6869428"/>
          </a:xfrm>
        </p:grpSpPr>
        <p:grpSp>
          <p:nvGrpSpPr>
            <p:cNvPr id="8" name="Group 7">
              <a:extLst>
                <a:ext uri="{FF2B5EF4-FFF2-40B4-BE49-F238E27FC236}">
                  <a16:creationId xmlns:a16="http://schemas.microsoft.com/office/drawing/2014/main" id="{82D1E54F-4B67-47C2-ABE9-29362A91C746}"/>
                </a:ext>
              </a:extLst>
            </p:cNvPr>
            <p:cNvGrpSpPr/>
            <p:nvPr/>
          </p:nvGrpSpPr>
          <p:grpSpPr>
            <a:xfrm>
              <a:off x="0" y="1"/>
              <a:ext cx="12192000" cy="428624"/>
              <a:chOff x="0" y="1"/>
              <a:chExt cx="12192000" cy="428624"/>
            </a:xfrm>
          </p:grpSpPr>
          <p:sp>
            <p:nvSpPr>
              <p:cNvPr id="15" name="Rectangle 14">
                <a:extLst>
                  <a:ext uri="{FF2B5EF4-FFF2-40B4-BE49-F238E27FC236}">
                    <a16:creationId xmlns:a16="http://schemas.microsoft.com/office/drawing/2014/main" id="{0F3DFDB6-06FA-4078-8CE5-D3A59853142F}"/>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B7E5780-938E-40E3-B37C-2B25BA28359B}"/>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459E71A-D1FD-4A8F-AA6A-76B4C27DF9C3}"/>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BB89B96-40C4-45D4-A985-C14FF6BB4F29}"/>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C4223E66-210A-4AC4-8E30-6A4D03124824}"/>
                </a:ext>
              </a:extLst>
            </p:cNvPr>
            <p:cNvPicPr>
              <a:picLocks noChangeAspect="1"/>
            </p:cNvPicPr>
            <p:nvPr/>
          </p:nvPicPr>
          <p:blipFill>
            <a:blip r:embed="rId16">
              <a:clrChange>
                <a:clrFrom>
                  <a:srgbClr val="FFFFFF"/>
                </a:clrFrom>
                <a:clrTo>
                  <a:srgbClr val="FFFFFF">
                    <a:alpha val="0"/>
                  </a:srgbClr>
                </a:clrTo>
              </a:clrChange>
            </a:blip>
            <a:stretch>
              <a:fillRect/>
            </a:stretch>
          </p:blipFill>
          <p:spPr>
            <a:xfrm>
              <a:off x="3135630" y="537209"/>
              <a:ext cx="5920740" cy="539559"/>
            </a:xfrm>
            <a:prstGeom prst="rect">
              <a:avLst/>
            </a:prstGeom>
          </p:spPr>
        </p:pic>
        <p:grpSp>
          <p:nvGrpSpPr>
            <p:cNvPr id="10" name="Group 9">
              <a:extLst>
                <a:ext uri="{FF2B5EF4-FFF2-40B4-BE49-F238E27FC236}">
                  <a16:creationId xmlns:a16="http://schemas.microsoft.com/office/drawing/2014/main" id="{22006DA2-0B6F-4B23-8F42-F753F857750E}"/>
                </a:ext>
              </a:extLst>
            </p:cNvPr>
            <p:cNvGrpSpPr/>
            <p:nvPr/>
          </p:nvGrpSpPr>
          <p:grpSpPr>
            <a:xfrm flipV="1">
              <a:off x="0" y="6410324"/>
              <a:ext cx="12192000" cy="459105"/>
              <a:chOff x="0" y="1"/>
              <a:chExt cx="12192000" cy="428624"/>
            </a:xfrm>
          </p:grpSpPr>
          <p:sp>
            <p:nvSpPr>
              <p:cNvPr id="11" name="Rectangle 10">
                <a:extLst>
                  <a:ext uri="{FF2B5EF4-FFF2-40B4-BE49-F238E27FC236}">
                    <a16:creationId xmlns:a16="http://schemas.microsoft.com/office/drawing/2014/main" id="{78917AE9-1931-4A51-A3B7-B2D370F1D75D}"/>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228F68-AD92-43BC-BD03-1541BCAB5D73}"/>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481718B-D045-43B1-954A-15DD489DB0A5}"/>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3E14E0F-E3AE-4816-913B-4324A8E0D06D}"/>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2">
            <a:extLst>
              <a:ext uri="{FF2B5EF4-FFF2-40B4-BE49-F238E27FC236}">
                <a16:creationId xmlns:a16="http://schemas.microsoft.com/office/drawing/2014/main" id="{01EA2BAF-9A78-4EAE-99DD-0589584C85B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29592" y="5865407"/>
            <a:ext cx="1573228" cy="402047"/>
          </a:xfrm>
          <a:prstGeom prst="rect">
            <a:avLst/>
          </a:prstGeom>
        </p:spPr>
      </p:pic>
    </p:spTree>
    <p:extLst>
      <p:ext uri="{BB962C8B-B14F-4D97-AF65-F5344CB8AC3E}">
        <p14:creationId xmlns:p14="http://schemas.microsoft.com/office/powerpoint/2010/main" val="38261295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60" r:id="rId5"/>
    <p:sldLayoutId id="2147483661" r:id="rId6"/>
    <p:sldLayoutId id="2147483662" r:id="rId7"/>
    <p:sldLayoutId id="2147483663" r:id="rId8"/>
    <p:sldLayoutId id="2147483649" r:id="rId9"/>
    <p:sldLayoutId id="2147483651" r:id="rId10"/>
    <p:sldLayoutId id="2147483652" r:id="rId11"/>
    <p:sldLayoutId id="2147483650" r:id="rId12"/>
    <p:sldLayoutId id="2147483653" r:id="rId13"/>
    <p:sldLayoutId id="214748366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1 - Come To The Table (1)">
            <a:hlinkClick r:id="" action="ppaction://media"/>
            <a:extLst>
              <a:ext uri="{FF2B5EF4-FFF2-40B4-BE49-F238E27FC236}">
                <a16:creationId xmlns:a16="http://schemas.microsoft.com/office/drawing/2014/main" id="{1C2BBFAC-6BCF-440A-AF97-D3C5E53CAF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9768" y="5582278"/>
            <a:ext cx="609600" cy="609600"/>
          </a:xfrm>
          <a:prstGeom prst="rect">
            <a:avLst/>
          </a:prstGeom>
        </p:spPr>
      </p:pic>
      <p:sp>
        <p:nvSpPr>
          <p:cNvPr id="3" name="Rectangle 2">
            <a:extLst>
              <a:ext uri="{FF2B5EF4-FFF2-40B4-BE49-F238E27FC236}">
                <a16:creationId xmlns:a16="http://schemas.microsoft.com/office/drawing/2014/main" id="{440ABAC8-EBB0-43ED-893A-6A832BE224F0}"/>
              </a:ext>
            </a:extLst>
          </p:cNvPr>
          <p:cNvSpPr/>
          <p:nvPr/>
        </p:nvSpPr>
        <p:spPr>
          <a:xfrm>
            <a:off x="356461" y="1100380"/>
            <a:ext cx="11530739" cy="3967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screenshot of a cell phone&#10;&#10;Description automatically generated">
            <a:extLst>
              <a:ext uri="{FF2B5EF4-FFF2-40B4-BE49-F238E27FC236}">
                <a16:creationId xmlns:a16="http://schemas.microsoft.com/office/drawing/2014/main" id="{8466B912-55F5-4DC8-B180-092388EC35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1191" y="962177"/>
            <a:ext cx="5644586" cy="4924901"/>
          </a:xfrm>
          <a:prstGeom prst="rect">
            <a:avLst/>
          </a:prstGeom>
        </p:spPr>
      </p:pic>
    </p:spTree>
    <p:extLst>
      <p:ext uri="{BB962C8B-B14F-4D97-AF65-F5344CB8AC3E}">
        <p14:creationId xmlns:p14="http://schemas.microsoft.com/office/powerpoint/2010/main" val="45394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8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Posture</a:t>
            </a:r>
            <a:br>
              <a:rPr lang="en-US" dirty="0"/>
            </a:br>
            <a:r>
              <a:rPr lang="en-US" sz="3400" b="0" dirty="0"/>
              <a:t>Myths about Disability</a:t>
            </a:r>
            <a:endParaRPr lang="en-US" sz="3400" dirty="0"/>
          </a:p>
        </p:txBody>
      </p:sp>
      <p:sp>
        <p:nvSpPr>
          <p:cNvPr id="3" name="Text Placeholder 2"/>
          <p:cNvSpPr>
            <a:spLocks noGrp="1"/>
          </p:cNvSpPr>
          <p:nvPr>
            <p:ph type="body" sz="quarter" idx="10"/>
          </p:nvPr>
        </p:nvSpPr>
        <p:spPr>
          <a:xfrm>
            <a:off x="293116" y="2468817"/>
            <a:ext cx="8145783" cy="3167062"/>
          </a:xfrm>
        </p:spPr>
        <p:txBody>
          <a:bodyPr/>
          <a:lstStyle/>
          <a:p>
            <a:r>
              <a:rPr lang="en-US" sz="2000" dirty="0"/>
              <a:t>John 9:2, “Rabbi, who sinned, this man or his parents, that he was born blind?”</a:t>
            </a:r>
          </a:p>
          <a:p>
            <a:pPr lvl="1"/>
            <a:r>
              <a:rPr lang="en-US" sz="2000" dirty="0">
                <a:latin typeface="Arial" panose="020B0604020202020204" pitchFamily="34" charset="0"/>
                <a:cs typeface="Arial" panose="020B0604020202020204" pitchFamily="34" charset="0"/>
              </a:rPr>
              <a:t>Jesus answers, “It was not that this man sinned, or his parents, but that the works of God might be displayed in him.”</a:t>
            </a:r>
          </a:p>
          <a:p>
            <a:r>
              <a:rPr lang="en-US" sz="2000" dirty="0"/>
              <a:t>People with disabilities are “holy innocents or special angels.”</a:t>
            </a:r>
          </a:p>
          <a:p>
            <a:pPr lvl="1"/>
            <a:r>
              <a:rPr lang="en-US" sz="2000" dirty="0">
                <a:latin typeface="Arial" panose="020B0604020202020204" pitchFamily="34" charset="0"/>
                <a:cs typeface="Arial" panose="020B0604020202020204" pitchFamily="34" charset="0"/>
              </a:rPr>
              <a:t>Romans 3:23, “all have sinned and fall short of the glory of God.”</a:t>
            </a:r>
          </a:p>
          <a:p>
            <a:r>
              <a:rPr lang="en-US" sz="2000" dirty="0"/>
              <a:t>Faith is primarily a matter of what you believe on an intellectual level.</a:t>
            </a:r>
          </a:p>
          <a:p>
            <a:pPr lvl="1"/>
            <a:r>
              <a:rPr lang="en-US" sz="2000" dirty="0">
                <a:latin typeface="Arial" panose="020B0604020202020204" pitchFamily="34" charset="0"/>
                <a:cs typeface="Arial" panose="020B0604020202020204" pitchFamily="34" charset="0"/>
              </a:rPr>
              <a:t>Romans 8:26-27, “…the Spirit helps us in our weakness. We do not know what we ought to pray for, but the Spirit himself intercedes for us through wordless groans.”</a:t>
            </a:r>
          </a:p>
        </p:txBody>
      </p:sp>
      <p:pic>
        <p:nvPicPr>
          <p:cNvPr id="5" name="Picture 4" descr="A group of people sitting on a bench&#10;&#10;Description automatically generated">
            <a:extLst>
              <a:ext uri="{FF2B5EF4-FFF2-40B4-BE49-F238E27FC236}">
                <a16:creationId xmlns:a16="http://schemas.microsoft.com/office/drawing/2014/main" id="{7A097F7B-8886-44D5-996D-211C99B036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0584" y="1752599"/>
            <a:ext cx="3283280" cy="2189067"/>
          </a:xfrm>
          <a:prstGeom prst="rect">
            <a:avLst/>
          </a:prstGeom>
        </p:spPr>
      </p:pic>
    </p:spTree>
    <p:extLst>
      <p:ext uri="{BB962C8B-B14F-4D97-AF65-F5344CB8AC3E}">
        <p14:creationId xmlns:p14="http://schemas.microsoft.com/office/powerpoint/2010/main" val="357828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44E87-738A-4A02-9341-6524B678C5A7}"/>
              </a:ext>
            </a:extLst>
          </p:cNvPr>
          <p:cNvSpPr>
            <a:spLocks noGrp="1"/>
          </p:cNvSpPr>
          <p:nvPr>
            <p:ph type="title"/>
          </p:nvPr>
        </p:nvSpPr>
        <p:spPr/>
        <p:txBody>
          <a:bodyPr/>
          <a:lstStyle/>
          <a:p>
            <a:r>
              <a:rPr lang="en-US" dirty="0"/>
              <a:t>The Path</a:t>
            </a:r>
            <a:br>
              <a:rPr lang="en-US" dirty="0"/>
            </a:br>
            <a:r>
              <a:rPr lang="en-US" sz="3400" b="0" dirty="0"/>
              <a:t>Research</a:t>
            </a:r>
            <a:endParaRPr lang="en-US" sz="3400" dirty="0"/>
          </a:p>
        </p:txBody>
      </p:sp>
      <p:sp>
        <p:nvSpPr>
          <p:cNvPr id="3" name="Text Placeholder 2">
            <a:extLst>
              <a:ext uri="{FF2B5EF4-FFF2-40B4-BE49-F238E27FC236}">
                <a16:creationId xmlns:a16="http://schemas.microsoft.com/office/drawing/2014/main" id="{0BAEE17C-5469-4E0C-9FC7-AAF473AF27F1}"/>
              </a:ext>
            </a:extLst>
          </p:cNvPr>
          <p:cNvSpPr>
            <a:spLocks noGrp="1"/>
          </p:cNvSpPr>
          <p:nvPr>
            <p:ph type="body" sz="quarter" idx="10"/>
          </p:nvPr>
        </p:nvSpPr>
        <p:spPr>
          <a:xfrm>
            <a:off x="509016" y="2332736"/>
            <a:ext cx="7211441" cy="3661664"/>
          </a:xfrm>
        </p:spPr>
        <p:txBody>
          <a:bodyPr/>
          <a:lstStyle/>
          <a:p>
            <a:r>
              <a:rPr lang="en-US" dirty="0"/>
              <a:t>Discover where people with disabilities are in your community!</a:t>
            </a:r>
          </a:p>
          <a:p>
            <a:r>
              <a:rPr lang="en-US" dirty="0"/>
              <a:t>Research public services that are in your area. Some examples:</a:t>
            </a:r>
          </a:p>
          <a:p>
            <a:pPr lvl="1"/>
            <a:r>
              <a:rPr lang="en-US" dirty="0">
                <a:latin typeface="Arial" panose="020B0604020202020204" pitchFamily="34" charset="0"/>
                <a:cs typeface="Arial" panose="020B0604020202020204" pitchFamily="34" charset="0"/>
              </a:rPr>
              <a:t>Group homes</a:t>
            </a:r>
          </a:p>
          <a:p>
            <a:pPr lvl="1"/>
            <a:r>
              <a:rPr lang="en-US" dirty="0">
                <a:latin typeface="Arial" panose="020B0604020202020204" pitchFamily="34" charset="0"/>
                <a:cs typeface="Arial" panose="020B0604020202020204" pitchFamily="34" charset="0"/>
              </a:rPr>
              <a:t>Special education in public schools</a:t>
            </a:r>
          </a:p>
          <a:p>
            <a:pPr lvl="1"/>
            <a:r>
              <a:rPr lang="en-US" dirty="0">
                <a:latin typeface="Arial" panose="020B0604020202020204" pitchFamily="34" charset="0"/>
                <a:cs typeface="Arial" panose="020B0604020202020204" pitchFamily="34" charset="0"/>
              </a:rPr>
              <a:t>Government service providers </a:t>
            </a:r>
          </a:p>
          <a:p>
            <a:pPr lvl="1"/>
            <a:r>
              <a:rPr lang="en-US" dirty="0">
                <a:latin typeface="Arial" panose="020B0604020202020204" pitchFamily="34" charset="0"/>
                <a:cs typeface="Arial" panose="020B0604020202020204" pitchFamily="34" charset="0"/>
              </a:rPr>
              <a:t>Parachurch ministries</a:t>
            </a:r>
          </a:p>
          <a:p>
            <a:r>
              <a:rPr lang="en-US" dirty="0"/>
              <a:t>Survey your small groups!</a:t>
            </a:r>
          </a:p>
        </p:txBody>
      </p:sp>
      <p:pic>
        <p:nvPicPr>
          <p:cNvPr id="4" name="Picture Placeholder 12" descr="A group of people standing next to a window&#10;&#10;Description automatically generated">
            <a:extLst>
              <a:ext uri="{FF2B5EF4-FFF2-40B4-BE49-F238E27FC236}">
                <a16:creationId xmlns:a16="http://schemas.microsoft.com/office/drawing/2014/main" id="{2A63AB32-854B-4688-A56D-0BEF188ED291}"/>
              </a:ext>
            </a:extLst>
          </p:cNvPr>
          <p:cNvPicPr>
            <a:picLocks noChangeAspect="1"/>
          </p:cNvPicPr>
          <p:nvPr/>
        </p:nvPicPr>
        <p:blipFill>
          <a:blip r:embed="rId2">
            <a:extLst>
              <a:ext uri="{28A0092B-C50C-407E-A947-70E740481C1C}">
                <a14:useLocalDpi xmlns:a14="http://schemas.microsoft.com/office/drawing/2010/main" val="0"/>
              </a:ext>
            </a:extLst>
          </a:blip>
          <a:srcRect l="21025" r="21025"/>
          <a:stretch>
            <a:fillRect/>
          </a:stretch>
        </p:blipFill>
        <p:spPr>
          <a:xfrm>
            <a:off x="7813801" y="1230757"/>
            <a:ext cx="4035037" cy="3912743"/>
          </a:xfrm>
          <a:prstGeom prst="rect">
            <a:avLst/>
          </a:prstGeom>
        </p:spPr>
      </p:pic>
    </p:spTree>
    <p:extLst>
      <p:ext uri="{BB962C8B-B14F-4D97-AF65-F5344CB8AC3E}">
        <p14:creationId xmlns:p14="http://schemas.microsoft.com/office/powerpoint/2010/main" val="2454546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D26D7-091E-4BF7-8E2D-2B52716DB405}"/>
              </a:ext>
            </a:extLst>
          </p:cNvPr>
          <p:cNvSpPr>
            <a:spLocks noGrp="1"/>
          </p:cNvSpPr>
          <p:nvPr>
            <p:ph type="title"/>
          </p:nvPr>
        </p:nvSpPr>
        <p:spPr/>
        <p:txBody>
          <a:bodyPr/>
          <a:lstStyle/>
          <a:p>
            <a:r>
              <a:rPr lang="en-US" dirty="0"/>
              <a:t>The Path</a:t>
            </a:r>
            <a:br>
              <a:rPr lang="en-US" dirty="0"/>
            </a:br>
            <a:r>
              <a:rPr lang="en-US" sz="3400" b="0" dirty="0"/>
              <a:t>Social Ramps</a:t>
            </a:r>
            <a:endParaRPr lang="en-US" sz="3400" dirty="0"/>
          </a:p>
        </p:txBody>
      </p:sp>
      <p:sp>
        <p:nvSpPr>
          <p:cNvPr id="3" name="Text Placeholder 2">
            <a:extLst>
              <a:ext uri="{FF2B5EF4-FFF2-40B4-BE49-F238E27FC236}">
                <a16:creationId xmlns:a16="http://schemas.microsoft.com/office/drawing/2014/main" id="{CE3D0A21-3052-49D7-A847-653807EFBB3A}"/>
              </a:ext>
            </a:extLst>
          </p:cNvPr>
          <p:cNvSpPr>
            <a:spLocks noGrp="1"/>
          </p:cNvSpPr>
          <p:nvPr>
            <p:ph type="body" sz="quarter" idx="10"/>
          </p:nvPr>
        </p:nvSpPr>
        <p:spPr>
          <a:xfrm>
            <a:off x="2102358" y="2738534"/>
            <a:ext cx="7567613" cy="3167062"/>
          </a:xfrm>
        </p:spPr>
        <p:txBody>
          <a:bodyPr/>
          <a:lstStyle/>
          <a:p>
            <a:pPr marL="0" indent="0">
              <a:buNone/>
            </a:pPr>
            <a:r>
              <a:rPr lang="en-US" sz="3000" dirty="0"/>
              <a:t>Preparing 		Educating 		Coaching</a:t>
            </a:r>
          </a:p>
          <a:p>
            <a:pPr marL="0" indent="0">
              <a:buNone/>
            </a:pPr>
            <a:endParaRPr lang="en-US" sz="3000" dirty="0"/>
          </a:p>
        </p:txBody>
      </p:sp>
      <p:pic>
        <p:nvPicPr>
          <p:cNvPr id="4" name="Picture 3" descr="A group of people around each other&#10;&#10;Description automatically generated">
            <a:extLst>
              <a:ext uri="{FF2B5EF4-FFF2-40B4-BE49-F238E27FC236}">
                <a16:creationId xmlns:a16="http://schemas.microsoft.com/office/drawing/2014/main" id="{80CD99CA-BE80-470E-A10E-132FF50818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5158" y="3429000"/>
            <a:ext cx="8444484" cy="2772670"/>
          </a:xfrm>
          <a:prstGeom prst="rect">
            <a:avLst/>
          </a:prstGeom>
        </p:spPr>
      </p:pic>
    </p:spTree>
    <p:extLst>
      <p:ext uri="{BB962C8B-B14F-4D97-AF65-F5344CB8AC3E}">
        <p14:creationId xmlns:p14="http://schemas.microsoft.com/office/powerpoint/2010/main" val="354827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30E0F-6939-4B1E-82A5-9AA4CA977806}"/>
              </a:ext>
            </a:extLst>
          </p:cNvPr>
          <p:cNvSpPr>
            <a:spLocks noGrp="1"/>
          </p:cNvSpPr>
          <p:nvPr>
            <p:ph type="title"/>
          </p:nvPr>
        </p:nvSpPr>
        <p:spPr/>
        <p:txBody>
          <a:bodyPr/>
          <a:lstStyle/>
          <a:p>
            <a:r>
              <a:rPr lang="en-US" dirty="0"/>
              <a:t>The Path</a:t>
            </a:r>
            <a:br>
              <a:rPr lang="en-US" dirty="0"/>
            </a:br>
            <a:r>
              <a:rPr lang="en-US" sz="3400" b="0" dirty="0"/>
              <a:t>Taking Specific Action</a:t>
            </a:r>
            <a:endParaRPr lang="en-US" sz="3400" dirty="0"/>
          </a:p>
        </p:txBody>
      </p:sp>
      <p:sp>
        <p:nvSpPr>
          <p:cNvPr id="3" name="Text Placeholder 2">
            <a:extLst>
              <a:ext uri="{FF2B5EF4-FFF2-40B4-BE49-F238E27FC236}">
                <a16:creationId xmlns:a16="http://schemas.microsoft.com/office/drawing/2014/main" id="{9EAE69A2-8D4B-43C6-87CF-ABDE96DFE57B}"/>
              </a:ext>
            </a:extLst>
          </p:cNvPr>
          <p:cNvSpPr>
            <a:spLocks noGrp="1"/>
          </p:cNvSpPr>
          <p:nvPr>
            <p:ph type="body" sz="quarter" idx="10"/>
          </p:nvPr>
        </p:nvSpPr>
        <p:spPr>
          <a:xfrm>
            <a:off x="510159" y="2535936"/>
            <a:ext cx="5585841" cy="3167062"/>
          </a:xfrm>
        </p:spPr>
        <p:txBody>
          <a:bodyPr anchor="t"/>
          <a:lstStyle/>
          <a:p>
            <a:r>
              <a:rPr lang="en-US" dirty="0">
                <a:latin typeface="Arial"/>
                <a:cs typeface="Arial"/>
              </a:rPr>
              <a:t>After knowing the </a:t>
            </a:r>
            <a:r>
              <a:rPr lang="en-US" b="1" dirty="0">
                <a:latin typeface="Arial"/>
                <a:cs typeface="Arial"/>
              </a:rPr>
              <a:t>purpose </a:t>
            </a:r>
            <a:r>
              <a:rPr lang="en-US" dirty="0">
                <a:latin typeface="Arial"/>
                <a:cs typeface="Arial"/>
              </a:rPr>
              <a:t>for what we’re doing, and after taking the right </a:t>
            </a:r>
            <a:r>
              <a:rPr lang="en-US" b="1" dirty="0">
                <a:latin typeface="Arial"/>
                <a:cs typeface="Arial"/>
              </a:rPr>
              <a:t>posture, </a:t>
            </a:r>
            <a:r>
              <a:rPr lang="en-US" dirty="0">
                <a:latin typeface="Arial"/>
                <a:cs typeface="Arial"/>
              </a:rPr>
              <a:t>we are ready to start making plans!</a:t>
            </a:r>
          </a:p>
          <a:p>
            <a:pPr lvl="1"/>
            <a:r>
              <a:rPr lang="en-US" dirty="0">
                <a:latin typeface="Arial" panose="020B0604020202020204" pitchFamily="34" charset="0"/>
                <a:cs typeface="Arial" panose="020B0604020202020204" pitchFamily="34" charset="0"/>
              </a:rPr>
              <a:t>Research</a:t>
            </a:r>
          </a:p>
          <a:p>
            <a:pPr lvl="1"/>
            <a:r>
              <a:rPr lang="en-US" dirty="0">
                <a:latin typeface="Arial" panose="020B0604020202020204" pitchFamily="34" charset="0"/>
                <a:cs typeface="Arial" panose="020B0604020202020204" pitchFamily="34" charset="0"/>
              </a:rPr>
              <a:t>Preparing the social environment</a:t>
            </a:r>
          </a:p>
          <a:p>
            <a:pPr lvl="1"/>
            <a:r>
              <a:rPr lang="en-US" dirty="0">
                <a:latin typeface="Arial" panose="020B0604020202020204" pitchFamily="34" charset="0"/>
                <a:cs typeface="Arial" panose="020B0604020202020204" pitchFamily="34" charset="0"/>
              </a:rPr>
              <a:t>Taking action</a:t>
            </a:r>
          </a:p>
        </p:txBody>
      </p:sp>
      <p:pic>
        <p:nvPicPr>
          <p:cNvPr id="4" name="Content Placeholder 6" descr="A group of people standing in front of a crowd&#10;&#10;Description automatically generated">
            <a:extLst>
              <a:ext uri="{FF2B5EF4-FFF2-40B4-BE49-F238E27FC236}">
                <a16:creationId xmlns:a16="http://schemas.microsoft.com/office/drawing/2014/main" id="{FF29B6E6-646D-4B32-911A-C7315E816ADD}"/>
              </a:ext>
            </a:extLst>
          </p:cNvPr>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6184900" y="2060543"/>
            <a:ext cx="5496941" cy="3664628"/>
          </a:xfrm>
          <a:prstGeom prst="rect">
            <a:avLst/>
          </a:prstGeom>
        </p:spPr>
      </p:pic>
    </p:spTree>
    <p:extLst>
      <p:ext uri="{BB962C8B-B14F-4D97-AF65-F5344CB8AC3E}">
        <p14:creationId xmlns:p14="http://schemas.microsoft.com/office/powerpoint/2010/main" val="218684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3778E-F0AC-4338-85FD-E7B172BA8EDA}"/>
              </a:ext>
            </a:extLst>
          </p:cNvPr>
          <p:cNvSpPr>
            <a:spLocks noGrp="1"/>
          </p:cNvSpPr>
          <p:nvPr>
            <p:ph type="title"/>
          </p:nvPr>
        </p:nvSpPr>
        <p:spPr/>
        <p:txBody>
          <a:bodyPr/>
          <a:lstStyle/>
          <a:p>
            <a:r>
              <a:rPr lang="en-US" dirty="0"/>
              <a:t>Moment of Reflection</a:t>
            </a:r>
          </a:p>
        </p:txBody>
      </p:sp>
      <p:sp>
        <p:nvSpPr>
          <p:cNvPr id="3" name="Text Placeholder 2">
            <a:extLst>
              <a:ext uri="{FF2B5EF4-FFF2-40B4-BE49-F238E27FC236}">
                <a16:creationId xmlns:a16="http://schemas.microsoft.com/office/drawing/2014/main" id="{A7B44594-63C3-446C-8DF9-30D3560CD815}"/>
              </a:ext>
            </a:extLst>
          </p:cNvPr>
          <p:cNvSpPr>
            <a:spLocks noGrp="1"/>
          </p:cNvSpPr>
          <p:nvPr>
            <p:ph type="body" sz="quarter" idx="10"/>
          </p:nvPr>
        </p:nvSpPr>
        <p:spPr/>
        <p:txBody>
          <a:bodyPr/>
          <a:lstStyle/>
          <a:p>
            <a:r>
              <a:rPr lang="en-US" dirty="0"/>
              <a:t>What next?</a:t>
            </a:r>
          </a:p>
          <a:p>
            <a:r>
              <a:rPr lang="en-US" dirty="0"/>
              <a:t>“The harvest is plentiful, but the laborers are few; therefore, pray earnestly to the Lord of the harvest to send out laborers into his harvest.” (Matthew 9:37-38)</a:t>
            </a:r>
          </a:p>
          <a:p>
            <a:r>
              <a:rPr lang="en-US" dirty="0"/>
              <a:t>“And you will be my witnesses, telling people about me everywhere—in Jerusalem, throughout Judea, in Samaria, and to the ends of the earth.” (Acts 1:8) </a:t>
            </a:r>
          </a:p>
        </p:txBody>
      </p:sp>
    </p:spTree>
    <p:extLst>
      <p:ext uri="{BB962C8B-B14F-4D97-AF65-F5344CB8AC3E}">
        <p14:creationId xmlns:p14="http://schemas.microsoft.com/office/powerpoint/2010/main" val="36489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1251D10F-672C-40DE-BF34-D9142BB6243E}"/>
              </a:ext>
            </a:extLst>
          </p:cNvPr>
          <p:cNvPicPr>
            <a:picLocks noGrp="1" noChangeAspect="1"/>
          </p:cNvPicPr>
          <p:nvPr>
            <p:ph type="pic" sz="quarter" idx="10"/>
          </p:nvPr>
        </p:nvPicPr>
        <p:blipFill>
          <a:blip r:embed="rId3"/>
          <a:srcRect t="2392" b="2392"/>
          <a:stretch>
            <a:fillRect/>
          </a:stretch>
        </p:blipFill>
        <p:spPr>
          <a:xfrm>
            <a:off x="1040130" y="1435039"/>
            <a:ext cx="9148899" cy="4403558"/>
          </a:xfrm>
          <a:prstGeom prst="rect">
            <a:avLst/>
          </a:prstGeom>
        </p:spPr>
      </p:pic>
      <p:sp>
        <p:nvSpPr>
          <p:cNvPr id="4" name="Rectangle 3">
            <a:extLst>
              <a:ext uri="{FF2B5EF4-FFF2-40B4-BE49-F238E27FC236}">
                <a16:creationId xmlns:a16="http://schemas.microsoft.com/office/drawing/2014/main" id="{BAA0EF8C-A8A3-42BB-899E-EFA857856DDB}"/>
              </a:ext>
            </a:extLst>
          </p:cNvPr>
          <p:cNvSpPr/>
          <p:nvPr/>
        </p:nvSpPr>
        <p:spPr>
          <a:xfrm>
            <a:off x="1299037" y="1019403"/>
            <a:ext cx="2950359" cy="369332"/>
          </a:xfrm>
          <a:prstGeom prst="rect">
            <a:avLst/>
          </a:prstGeom>
        </p:spPr>
        <p:txBody>
          <a:bodyPr wrap="none">
            <a:spAutoFit/>
          </a:bodyPr>
          <a:lstStyle/>
          <a:p>
            <a:r>
              <a:rPr lang="en-US" dirty="0"/>
              <a:t>irresistiblechurch.org/library</a:t>
            </a:r>
          </a:p>
        </p:txBody>
      </p:sp>
      <p:sp>
        <p:nvSpPr>
          <p:cNvPr id="5" name="TextBox 4">
            <a:extLst>
              <a:ext uri="{FF2B5EF4-FFF2-40B4-BE49-F238E27FC236}">
                <a16:creationId xmlns:a16="http://schemas.microsoft.com/office/drawing/2014/main" id="{863616B4-0DAB-418A-93C8-61A9B47C085C}"/>
              </a:ext>
            </a:extLst>
          </p:cNvPr>
          <p:cNvSpPr txBox="1"/>
          <p:nvPr/>
        </p:nvSpPr>
        <p:spPr>
          <a:xfrm>
            <a:off x="515736" y="5532719"/>
            <a:ext cx="10529257" cy="923330"/>
          </a:xfrm>
          <a:prstGeom prst="rect">
            <a:avLst/>
          </a:prstGeom>
          <a:noFill/>
        </p:spPr>
        <p:txBody>
          <a:bodyPr wrap="square" rtlCol="0">
            <a:spAutoFit/>
          </a:bodyPr>
          <a:lstStyle/>
          <a:p>
            <a:r>
              <a:rPr lang="en-US" dirty="0"/>
              <a:t>Supplemental Resources available include:  Accessibility Checklist, Church Survey, Disability </a:t>
            </a:r>
          </a:p>
          <a:p>
            <a:r>
              <a:rPr lang="en-US" dirty="0"/>
              <a:t>Etiquette, Disability Training stations, Family Ministry Profile, Recommended Resources, Volunteer </a:t>
            </a:r>
          </a:p>
          <a:p>
            <a:r>
              <a:rPr lang="en-US"/>
              <a:t>Job Description</a:t>
            </a:r>
            <a:r>
              <a:rPr lang="en-US" dirty="0"/>
              <a:t>, Volunteer Training topics.</a:t>
            </a:r>
          </a:p>
        </p:txBody>
      </p:sp>
    </p:spTree>
    <p:extLst>
      <p:ext uri="{BB962C8B-B14F-4D97-AF65-F5344CB8AC3E}">
        <p14:creationId xmlns:p14="http://schemas.microsoft.com/office/powerpoint/2010/main" val="1709993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Thanks for listening!  	</a:t>
            </a:r>
          </a:p>
        </p:txBody>
      </p:sp>
      <p:sp>
        <p:nvSpPr>
          <p:cNvPr id="3" name="Text Placeholder 2"/>
          <p:cNvSpPr>
            <a:spLocks noGrp="1"/>
          </p:cNvSpPr>
          <p:nvPr>
            <p:ph type="body" sz="quarter" idx="10"/>
          </p:nvPr>
        </p:nvSpPr>
        <p:spPr>
          <a:xfrm>
            <a:off x="315341" y="2099469"/>
            <a:ext cx="7481443" cy="3167062"/>
          </a:xfrm>
        </p:spPr>
        <p:txBody>
          <a:bodyPr/>
          <a:lstStyle/>
          <a:p>
            <a:pPr marL="0" indent="0" algn="ctr">
              <a:buNone/>
            </a:pPr>
            <a:endParaRPr lang="en-US" dirty="0"/>
          </a:p>
          <a:p>
            <a:pPr marL="0" indent="0" algn="ctr">
              <a:buNone/>
            </a:pPr>
            <a:r>
              <a:rPr lang="en-US" dirty="0"/>
              <a:t>YOUR CONTACT INFO HERE</a:t>
            </a:r>
          </a:p>
        </p:txBody>
      </p:sp>
      <p:pic>
        <p:nvPicPr>
          <p:cNvPr id="4" name="Content Placeholder 5" descr="A person holding a sign&#10;&#10;Description automatically generated">
            <a:extLst>
              <a:ext uri="{FF2B5EF4-FFF2-40B4-BE49-F238E27FC236}">
                <a16:creationId xmlns:a16="http://schemas.microsoft.com/office/drawing/2014/main" id="{4236F2C2-20B1-40AD-B541-D284E1A45B68}"/>
              </a:ext>
            </a:extLst>
          </p:cNvPr>
          <p:cNvPicPr>
            <a:picLocks noChangeAspect="1"/>
          </p:cNvPicPr>
          <p:nvPr/>
        </p:nvPicPr>
        <p:blipFill>
          <a:blip r:embed="rId3">
            <a:extLst>
              <a:ext uri="{28A0092B-C50C-407E-A947-70E740481C1C}">
                <a14:useLocalDpi xmlns:a14="http://schemas.microsoft.com/office/drawing/2010/main" val="0"/>
              </a:ext>
            </a:extLst>
          </a:blip>
          <a:srcRect t="3165" b="3165"/>
          <a:stretch>
            <a:fillRect/>
          </a:stretch>
        </p:blipFill>
        <p:spPr>
          <a:xfrm>
            <a:off x="7180262" y="1347248"/>
            <a:ext cx="3161407" cy="4279995"/>
          </a:xfrm>
          <a:prstGeom prst="rect">
            <a:avLst/>
          </a:prstGeom>
        </p:spPr>
      </p:pic>
    </p:spTree>
    <p:extLst>
      <p:ext uri="{BB962C8B-B14F-4D97-AF65-F5344CB8AC3E}">
        <p14:creationId xmlns:p14="http://schemas.microsoft.com/office/powerpoint/2010/main" val="1083423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person holding a sign&#10;&#10;Description automatically generated">
            <a:extLst>
              <a:ext uri="{FF2B5EF4-FFF2-40B4-BE49-F238E27FC236}">
                <a16:creationId xmlns:a16="http://schemas.microsoft.com/office/drawing/2014/main" id="{E866B5B6-BFE2-4177-921C-5266C7EF1777}"/>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344264" y="1807820"/>
            <a:ext cx="3010629" cy="4351338"/>
          </a:xfrm>
        </p:spPr>
      </p:pic>
      <p:sp>
        <p:nvSpPr>
          <p:cNvPr id="4" name="Content Placeholder 3">
            <a:extLst>
              <a:ext uri="{FF2B5EF4-FFF2-40B4-BE49-F238E27FC236}">
                <a16:creationId xmlns:a16="http://schemas.microsoft.com/office/drawing/2014/main" id="{1A54C069-8D1D-46F4-B8F9-9ABE95462A37}"/>
              </a:ext>
            </a:extLst>
          </p:cNvPr>
          <p:cNvSpPr>
            <a:spLocks noGrp="1"/>
          </p:cNvSpPr>
          <p:nvPr>
            <p:ph sz="half" idx="2"/>
          </p:nvPr>
        </p:nvSpPr>
        <p:spPr>
          <a:xfrm>
            <a:off x="4616067" y="1807820"/>
            <a:ext cx="6393702" cy="4351338"/>
          </a:xfrm>
        </p:spPr>
        <p:txBody>
          <a:bodyPr/>
          <a:lstStyle/>
          <a:p>
            <a:pPr marL="457200" lvl="1" indent="0">
              <a:buNone/>
            </a:pPr>
            <a:endParaRPr lang="en-US" sz="3600" dirty="0">
              <a:latin typeface="Arial" panose="020B0604020202020204" pitchFamily="34" charset="0"/>
              <a:cs typeface="Arial" panose="020B0604020202020204" pitchFamily="34" charset="0"/>
            </a:endParaRPr>
          </a:p>
          <a:p>
            <a:pPr marL="457200" lvl="1" indent="0">
              <a:buNone/>
            </a:pPr>
            <a:r>
              <a:rPr lang="en-US" sz="3600" dirty="0">
                <a:latin typeface="Arial" panose="020B0604020202020204" pitchFamily="34" charset="0"/>
                <a:cs typeface="Arial" panose="020B0604020202020204" pitchFamily="34" charset="0"/>
              </a:rPr>
              <a:t>An Irresistible Church is an authentic community built on the hope of Christ that compels people affected by disability to fully belong.</a:t>
            </a:r>
          </a:p>
        </p:txBody>
      </p:sp>
      <p:sp>
        <p:nvSpPr>
          <p:cNvPr id="2" name="TextBox 1">
            <a:extLst>
              <a:ext uri="{FF2B5EF4-FFF2-40B4-BE49-F238E27FC236}">
                <a16:creationId xmlns:a16="http://schemas.microsoft.com/office/drawing/2014/main" id="{B8830705-5ECB-4922-98B6-4A7378C6D623}"/>
              </a:ext>
            </a:extLst>
          </p:cNvPr>
          <p:cNvSpPr txBox="1"/>
          <p:nvPr/>
        </p:nvSpPr>
        <p:spPr>
          <a:xfrm>
            <a:off x="0" y="1099934"/>
            <a:ext cx="12192000" cy="707886"/>
          </a:xfrm>
          <a:prstGeom prst="rect">
            <a:avLst/>
          </a:prstGeom>
          <a:noFill/>
        </p:spPr>
        <p:txBody>
          <a:bodyPr wrap="square" rtlCol="0">
            <a:spAutoFit/>
          </a:bodyPr>
          <a:lstStyle/>
          <a:p>
            <a:r>
              <a:rPr lang="en-US" sz="4000" dirty="0">
                <a:latin typeface="Arial" panose="020B0604020202020204" pitchFamily="34" charset="0"/>
                <a:cs typeface="Arial" panose="020B0604020202020204" pitchFamily="34" charset="0"/>
              </a:rPr>
              <a:t>	Irresistible Church</a:t>
            </a:r>
          </a:p>
        </p:txBody>
      </p:sp>
    </p:spTree>
    <p:extLst>
      <p:ext uri="{BB962C8B-B14F-4D97-AF65-F5344CB8AC3E}">
        <p14:creationId xmlns:p14="http://schemas.microsoft.com/office/powerpoint/2010/main" val="1033850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person holding a sign&#10;&#10;Description automatically generated">
            <a:extLst>
              <a:ext uri="{FF2B5EF4-FFF2-40B4-BE49-F238E27FC236}">
                <a16:creationId xmlns:a16="http://schemas.microsoft.com/office/drawing/2014/main" id="{E866B5B6-BFE2-4177-921C-5266C7EF1777}"/>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344264" y="1807820"/>
            <a:ext cx="3010629" cy="4351338"/>
          </a:xfrm>
        </p:spPr>
      </p:pic>
      <p:sp>
        <p:nvSpPr>
          <p:cNvPr id="4" name="Content Placeholder 3">
            <a:extLst>
              <a:ext uri="{FF2B5EF4-FFF2-40B4-BE49-F238E27FC236}">
                <a16:creationId xmlns:a16="http://schemas.microsoft.com/office/drawing/2014/main" id="{1A54C069-8D1D-46F4-B8F9-9ABE95462A37}"/>
              </a:ext>
            </a:extLst>
          </p:cNvPr>
          <p:cNvSpPr>
            <a:spLocks noGrp="1"/>
          </p:cNvSpPr>
          <p:nvPr>
            <p:ph sz="half" idx="2"/>
          </p:nvPr>
        </p:nvSpPr>
        <p:spPr>
          <a:xfrm>
            <a:off x="4616067" y="1807820"/>
            <a:ext cx="6393702" cy="4351338"/>
          </a:xfrm>
        </p:spPr>
        <p:txBody>
          <a:bodyPr/>
          <a:lstStyle/>
          <a:p>
            <a:pPr marL="457200" lvl="1" indent="0">
              <a:buNone/>
            </a:pPr>
            <a:endParaRPr lang="en-US" dirty="0">
              <a:latin typeface="Arial" panose="020B0604020202020204" pitchFamily="34" charset="0"/>
              <a:cs typeface="Arial" panose="020B0604020202020204" pitchFamily="34" charset="0"/>
            </a:endParaRPr>
          </a:p>
          <a:p>
            <a:pPr marL="457200" lvl="1" indent="0">
              <a:buNone/>
            </a:pPr>
            <a:r>
              <a:rPr lang="en-US" dirty="0">
                <a:latin typeface="Arial" panose="020B0604020202020204" pitchFamily="34" charset="0"/>
                <a:cs typeface="Arial" panose="020B0604020202020204" pitchFamily="34" charset="0"/>
              </a:rPr>
              <a:t>Bridging the gap to those affected by disability.</a:t>
            </a:r>
          </a:p>
          <a:p>
            <a:pPr marL="457200" lvl="1" indent="0">
              <a:buNone/>
            </a:pPr>
            <a:endParaRPr lang="en-US" dirty="0">
              <a:latin typeface="Arial" panose="020B0604020202020204" pitchFamily="34" charset="0"/>
              <a:cs typeface="Arial" panose="020B0604020202020204" pitchFamily="34" charset="0"/>
            </a:endParaRPr>
          </a:p>
          <a:p>
            <a:pPr marL="457200" lvl="1" indent="0">
              <a:buNone/>
            </a:pPr>
            <a:r>
              <a:rPr lang="en-US" dirty="0"/>
              <a:t>“Go therefore and make disciples of all nations, baptizing them in the name of the Father and of the Son and of the Holy Spirit, teaching them to observe all that I have commanded you.  And behold, I am with you always, to the end of the age”</a:t>
            </a:r>
          </a:p>
          <a:p>
            <a:pPr marL="457200" lvl="1" indent="0">
              <a:buNone/>
            </a:pPr>
            <a:r>
              <a:rPr lang="en-US" dirty="0"/>
              <a:t>	Matthew 28:19-20</a:t>
            </a:r>
          </a:p>
          <a:p>
            <a:pPr marL="457200" lvl="1" indent="0">
              <a:buNone/>
            </a:pPr>
            <a:endParaRPr lang="en-US"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B8830705-5ECB-4922-98B6-4A7378C6D623}"/>
              </a:ext>
            </a:extLst>
          </p:cNvPr>
          <p:cNvSpPr txBox="1"/>
          <p:nvPr/>
        </p:nvSpPr>
        <p:spPr>
          <a:xfrm>
            <a:off x="0" y="1099934"/>
            <a:ext cx="12192000" cy="707886"/>
          </a:xfrm>
          <a:prstGeom prst="rect">
            <a:avLst/>
          </a:prstGeom>
          <a:noFill/>
        </p:spPr>
        <p:txBody>
          <a:bodyPr wrap="square" rtlCol="0">
            <a:spAutoFit/>
          </a:bodyPr>
          <a:lstStyle/>
          <a:p>
            <a:r>
              <a:rPr lang="en-US" sz="4000" dirty="0">
                <a:latin typeface="Arial" panose="020B0604020202020204" pitchFamily="34" charset="0"/>
                <a:cs typeface="Arial" panose="020B0604020202020204" pitchFamily="34" charset="0"/>
              </a:rPr>
              <a:t>	Beyond Our Church Walls</a:t>
            </a:r>
          </a:p>
        </p:txBody>
      </p:sp>
    </p:spTree>
    <p:extLst>
      <p:ext uri="{BB962C8B-B14F-4D97-AF65-F5344CB8AC3E}">
        <p14:creationId xmlns:p14="http://schemas.microsoft.com/office/powerpoint/2010/main" val="894856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animEffect transition="in" filter="fade">
                                      <p:cBhvr>
                                        <p:cTn id="11" dur="500"/>
                                        <p:tgtEl>
                                          <p:spTgt spid="4">
                                            <p:txEl>
                                              <p:pRg st="3" end="3"/>
                                            </p:txEl>
                                          </p:spTgt>
                                        </p:tgtEl>
                                      </p:cBhvr>
                                    </p:animEffect>
                                  </p:childTnLst>
                                </p:cTn>
                              </p:par>
                            </p:childTnLst>
                          </p:cTn>
                        </p:par>
                        <p:par>
                          <p:cTn id="12" fill="hold">
                            <p:stCondLst>
                              <p:cond delay="1000"/>
                            </p:stCondLst>
                            <p:childTnLst>
                              <p:par>
                                <p:cTn id="13" presetID="10" presetClass="entr" presetSubtype="0" fill="hold" nodeType="afterEffect">
                                  <p:stCondLst>
                                    <p:cond delay="25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fade">
                                      <p:cBhvr>
                                        <p:cTn id="1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B7449D3B-95F4-4B0E-AEC4-30616B552225}"/>
              </a:ext>
            </a:extLst>
          </p:cNvPr>
          <p:cNvSpPr>
            <a:spLocks noGrp="1"/>
          </p:cNvSpPr>
          <p:nvPr>
            <p:ph type="title"/>
          </p:nvPr>
        </p:nvSpPr>
        <p:spPr>
          <a:xfrm>
            <a:off x="6173619" y="1249524"/>
            <a:ext cx="7501128" cy="1305179"/>
          </a:xfrm>
        </p:spPr>
        <p:txBody>
          <a:bodyPr/>
          <a:lstStyle/>
          <a:p>
            <a:r>
              <a:rPr lang="en-US" dirty="0"/>
              <a:t>Beyond Our </a:t>
            </a:r>
            <a:br>
              <a:rPr lang="en-US" dirty="0"/>
            </a:br>
            <a:r>
              <a:rPr lang="en-US" dirty="0"/>
              <a:t>Church Walls</a:t>
            </a:r>
          </a:p>
        </p:txBody>
      </p:sp>
      <p:sp>
        <p:nvSpPr>
          <p:cNvPr id="3" name="Content Placeholder 2">
            <a:extLst>
              <a:ext uri="{FF2B5EF4-FFF2-40B4-BE49-F238E27FC236}">
                <a16:creationId xmlns:a16="http://schemas.microsoft.com/office/drawing/2014/main" id="{4CB19DB5-66B8-409B-B413-5349D4FFB83F}"/>
              </a:ext>
            </a:extLst>
          </p:cNvPr>
          <p:cNvSpPr>
            <a:spLocks noGrp="1"/>
          </p:cNvSpPr>
          <p:nvPr>
            <p:ph type="body" sz="quarter" idx="11"/>
          </p:nvPr>
        </p:nvSpPr>
        <p:spPr>
          <a:xfrm>
            <a:off x="6355532" y="2580103"/>
            <a:ext cx="5327451" cy="2868323"/>
          </a:xfrm>
        </p:spPr>
        <p:txBody>
          <a:bodyPr/>
          <a:lstStyle/>
          <a:p>
            <a:r>
              <a:rPr lang="en-US" sz="4000" dirty="0"/>
              <a:t>The Purpose</a:t>
            </a:r>
          </a:p>
          <a:p>
            <a:r>
              <a:rPr lang="en-US" sz="4000" dirty="0"/>
              <a:t>The Posture</a:t>
            </a:r>
          </a:p>
          <a:p>
            <a:r>
              <a:rPr lang="en-US" sz="4000" dirty="0"/>
              <a:t>The Path: Accessible Outreach</a:t>
            </a:r>
            <a:r>
              <a:rPr lang="en-US" dirty="0"/>
              <a:t> </a:t>
            </a:r>
          </a:p>
        </p:txBody>
      </p:sp>
      <p:pic>
        <p:nvPicPr>
          <p:cNvPr id="7" name="Picture Placeholder 6" descr="Two people smiling for the camera&#10;&#10;Description automatically generated">
            <a:extLst>
              <a:ext uri="{FF2B5EF4-FFF2-40B4-BE49-F238E27FC236}">
                <a16:creationId xmlns:a16="http://schemas.microsoft.com/office/drawing/2014/main" id="{FFF4A976-D4DE-4F59-A235-A80834D3B44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074" r="22074"/>
          <a:stretch>
            <a:fillRect/>
          </a:stretch>
        </p:blipFill>
        <p:spPr>
          <a:xfrm>
            <a:off x="870769" y="1249524"/>
            <a:ext cx="4965700" cy="4999037"/>
          </a:xfrm>
        </p:spPr>
      </p:pic>
    </p:spTree>
    <p:extLst>
      <p:ext uri="{BB962C8B-B14F-4D97-AF65-F5344CB8AC3E}">
        <p14:creationId xmlns:p14="http://schemas.microsoft.com/office/powerpoint/2010/main" val="1077871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61E97D4F-AA15-4587-923D-950E2B8B716A}"/>
              </a:ext>
            </a:extLst>
          </p:cNvPr>
          <p:cNvSpPr>
            <a:spLocks noGrp="1"/>
          </p:cNvSpPr>
          <p:nvPr>
            <p:ph type="title"/>
          </p:nvPr>
        </p:nvSpPr>
        <p:spPr>
          <a:xfrm>
            <a:off x="4118672" y="1276095"/>
            <a:ext cx="7501128" cy="1305179"/>
          </a:xfrm>
        </p:spPr>
        <p:txBody>
          <a:bodyPr/>
          <a:lstStyle/>
          <a:p>
            <a:r>
              <a:rPr lang="en-US" dirty="0"/>
              <a:t>The Purpose</a:t>
            </a:r>
            <a:br>
              <a:rPr lang="en-US" dirty="0"/>
            </a:br>
            <a:r>
              <a:rPr lang="en-US" sz="3400" b="0" dirty="0"/>
              <a:t>What is the Gospel?</a:t>
            </a:r>
          </a:p>
        </p:txBody>
      </p:sp>
      <p:sp>
        <p:nvSpPr>
          <p:cNvPr id="6" name="Text Placeholder 5">
            <a:extLst>
              <a:ext uri="{FF2B5EF4-FFF2-40B4-BE49-F238E27FC236}">
                <a16:creationId xmlns:a16="http://schemas.microsoft.com/office/drawing/2014/main" id="{2A9B192B-B35D-4E4C-B255-0E628A0354D4}"/>
              </a:ext>
            </a:extLst>
          </p:cNvPr>
          <p:cNvSpPr>
            <a:spLocks noGrp="1"/>
          </p:cNvSpPr>
          <p:nvPr>
            <p:ph type="body" sz="quarter" idx="11"/>
          </p:nvPr>
        </p:nvSpPr>
        <p:spPr>
          <a:xfrm>
            <a:off x="4118672" y="2973099"/>
            <a:ext cx="7500938" cy="3176587"/>
          </a:xfrm>
        </p:spPr>
        <p:txBody>
          <a:bodyPr/>
          <a:lstStyle/>
          <a:p>
            <a:pPr marL="0" indent="0">
              <a:buNone/>
            </a:pPr>
            <a:r>
              <a:rPr lang="en-US" sz="2400" dirty="0"/>
              <a:t>“Whether affected by a disability or not, the preaching of the gospel is the same for all. All must come to Christ in repentance and faith.” </a:t>
            </a:r>
          </a:p>
          <a:p>
            <a:pPr marL="0" indent="0">
              <a:buNone/>
            </a:pPr>
            <a:r>
              <a:rPr lang="en-US" sz="2000" dirty="0"/>
              <a:t>Joni Eareckson Tada and Steve Bundy</a:t>
            </a:r>
          </a:p>
          <a:p>
            <a:pPr marL="0" indent="0">
              <a:buNone/>
            </a:pPr>
            <a:endParaRPr lang="en-US" sz="2000" dirty="0"/>
          </a:p>
        </p:txBody>
      </p:sp>
      <p:pic>
        <p:nvPicPr>
          <p:cNvPr id="16" name="Picture 15" descr="Bible Study (29).JPG">
            <a:extLst>
              <a:ext uri="{FF2B5EF4-FFF2-40B4-BE49-F238E27FC236}">
                <a16:creationId xmlns:a16="http://schemas.microsoft.com/office/drawing/2014/main" id="{12A84BC7-54C3-4566-B466-D19BE9908334}"/>
              </a:ext>
            </a:extLst>
          </p:cNvPr>
          <p:cNvPicPr>
            <a:picLocks noChangeAspect="1"/>
          </p:cNvPicPr>
          <p:nvPr/>
        </p:nvPicPr>
        <p:blipFill>
          <a:blip r:embed="rId3" cstate="print"/>
          <a:stretch>
            <a:fillRect/>
          </a:stretch>
        </p:blipFill>
        <p:spPr>
          <a:xfrm>
            <a:off x="651850" y="1276095"/>
            <a:ext cx="2987279" cy="4056396"/>
          </a:xfrm>
          <a:prstGeom prst="rect">
            <a:avLst/>
          </a:prstGeom>
        </p:spPr>
      </p:pic>
    </p:spTree>
    <p:extLst>
      <p:ext uri="{BB962C8B-B14F-4D97-AF65-F5344CB8AC3E}">
        <p14:creationId xmlns:p14="http://schemas.microsoft.com/office/powerpoint/2010/main" val="2457001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500"/>
                                        <p:tgtEl>
                                          <p:spTgt spid="6">
                                            <p:txEl>
                                              <p:pRg st="0" end="0"/>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61E97D4F-AA15-4587-923D-950E2B8B716A}"/>
              </a:ext>
            </a:extLst>
          </p:cNvPr>
          <p:cNvSpPr>
            <a:spLocks noGrp="1"/>
          </p:cNvSpPr>
          <p:nvPr>
            <p:ph type="title"/>
          </p:nvPr>
        </p:nvSpPr>
        <p:spPr>
          <a:xfrm>
            <a:off x="6176814" y="1280160"/>
            <a:ext cx="5442796" cy="1653540"/>
          </a:xfrm>
        </p:spPr>
        <p:txBody>
          <a:bodyPr/>
          <a:lstStyle/>
          <a:p>
            <a:r>
              <a:rPr lang="en-US" dirty="0"/>
              <a:t>The Purpose</a:t>
            </a:r>
            <a:br>
              <a:rPr lang="en-US" dirty="0"/>
            </a:br>
            <a:r>
              <a:rPr lang="en-US" sz="3400" b="0" dirty="0"/>
              <a:t>Accessible Evangelism is Relational</a:t>
            </a:r>
          </a:p>
        </p:txBody>
      </p:sp>
      <p:sp>
        <p:nvSpPr>
          <p:cNvPr id="6" name="Text Placeholder 5">
            <a:extLst>
              <a:ext uri="{FF2B5EF4-FFF2-40B4-BE49-F238E27FC236}">
                <a16:creationId xmlns:a16="http://schemas.microsoft.com/office/drawing/2014/main" id="{2A9B192B-B35D-4E4C-B255-0E628A0354D4}"/>
              </a:ext>
            </a:extLst>
          </p:cNvPr>
          <p:cNvSpPr>
            <a:spLocks noGrp="1"/>
          </p:cNvSpPr>
          <p:nvPr>
            <p:ph type="body" sz="quarter" idx="11"/>
          </p:nvPr>
        </p:nvSpPr>
        <p:spPr>
          <a:xfrm>
            <a:off x="6176814" y="3035300"/>
            <a:ext cx="5442796" cy="2825655"/>
          </a:xfrm>
        </p:spPr>
        <p:txBody>
          <a:bodyPr/>
          <a:lstStyle/>
          <a:p>
            <a:pPr marL="0" indent="0">
              <a:buNone/>
            </a:pPr>
            <a:r>
              <a:rPr lang="en-US" dirty="0"/>
              <a:t>“And when they could not get near him because of the crowd, they removed the roof above him, and when they had made an opening, they let down the bed on which the paralytic lay.”</a:t>
            </a:r>
          </a:p>
          <a:p>
            <a:pPr marL="0" indent="0">
              <a:buNone/>
            </a:pPr>
            <a:r>
              <a:rPr lang="en-US" sz="2000" dirty="0"/>
              <a:t>	Mark 2:4</a:t>
            </a:r>
          </a:p>
          <a:p>
            <a:pPr marL="0" indent="0">
              <a:buNone/>
            </a:pPr>
            <a:endParaRPr lang="en-US" sz="2000" dirty="0"/>
          </a:p>
        </p:txBody>
      </p:sp>
      <p:pic>
        <p:nvPicPr>
          <p:cNvPr id="5" name="Picture Placeholder 5">
            <a:extLst>
              <a:ext uri="{FF2B5EF4-FFF2-40B4-BE49-F238E27FC236}">
                <a16:creationId xmlns:a16="http://schemas.microsoft.com/office/drawing/2014/main" id="{F398D880-CA05-49A4-829D-8E32C263C6A6}"/>
              </a:ext>
            </a:extLst>
          </p:cNvPr>
          <p:cNvPicPr>
            <a:picLocks noChangeAspect="1"/>
          </p:cNvPicPr>
          <p:nvPr/>
        </p:nvPicPr>
        <p:blipFill>
          <a:blip r:embed="rId3">
            <a:extLst>
              <a:ext uri="{28A0092B-C50C-407E-A947-70E740481C1C}">
                <a14:useLocalDpi xmlns:a14="http://schemas.microsoft.com/office/drawing/2010/main" val="0"/>
              </a:ext>
            </a:extLst>
          </a:blip>
          <a:srcRect l="28893" r="28893"/>
          <a:stretch>
            <a:fillRect/>
          </a:stretch>
        </p:blipFill>
        <p:spPr>
          <a:xfrm>
            <a:off x="653204" y="1280160"/>
            <a:ext cx="5442796" cy="4297680"/>
          </a:xfrm>
          <a:prstGeom prst="rect">
            <a:avLst/>
          </a:prstGeom>
        </p:spPr>
      </p:pic>
    </p:spTree>
    <p:extLst>
      <p:ext uri="{BB962C8B-B14F-4D97-AF65-F5344CB8AC3E}">
        <p14:creationId xmlns:p14="http://schemas.microsoft.com/office/powerpoint/2010/main" val="1749261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500"/>
                                        <p:tgtEl>
                                          <p:spTgt spid="6">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12120-CF80-4E6E-9FF9-4A705954B4BB}"/>
              </a:ext>
            </a:extLst>
          </p:cNvPr>
          <p:cNvSpPr>
            <a:spLocks noGrp="1"/>
          </p:cNvSpPr>
          <p:nvPr>
            <p:ph type="title"/>
          </p:nvPr>
        </p:nvSpPr>
        <p:spPr>
          <a:xfrm>
            <a:off x="509016" y="1230757"/>
            <a:ext cx="5586984" cy="1305179"/>
          </a:xfrm>
        </p:spPr>
        <p:txBody>
          <a:bodyPr/>
          <a:lstStyle/>
          <a:p>
            <a:r>
              <a:rPr lang="en-US" dirty="0"/>
              <a:t>The Purpose</a:t>
            </a:r>
            <a:br>
              <a:rPr lang="en-US" dirty="0"/>
            </a:br>
            <a:r>
              <a:rPr lang="en-US" sz="3400" b="0" dirty="0"/>
              <a:t>Sharing the Gospel in Word and Deed</a:t>
            </a:r>
          </a:p>
        </p:txBody>
      </p:sp>
      <p:sp>
        <p:nvSpPr>
          <p:cNvPr id="3" name="Text Placeholder 2">
            <a:extLst>
              <a:ext uri="{FF2B5EF4-FFF2-40B4-BE49-F238E27FC236}">
                <a16:creationId xmlns:a16="http://schemas.microsoft.com/office/drawing/2014/main" id="{5A4BA7FC-2B77-492D-9566-6582FA20FCDE}"/>
              </a:ext>
            </a:extLst>
          </p:cNvPr>
          <p:cNvSpPr>
            <a:spLocks noGrp="1"/>
          </p:cNvSpPr>
          <p:nvPr>
            <p:ph type="body" sz="quarter" idx="10"/>
          </p:nvPr>
        </p:nvSpPr>
        <p:spPr>
          <a:xfrm>
            <a:off x="359841" y="2972650"/>
            <a:ext cx="5736159" cy="3105229"/>
          </a:xfrm>
        </p:spPr>
        <p:txBody>
          <a:bodyPr/>
          <a:lstStyle/>
          <a:p>
            <a:r>
              <a:rPr lang="en-US" sz="2600" dirty="0"/>
              <a:t>Jesus’ mission is our mission.        (1 Corinthians 12:27)</a:t>
            </a:r>
          </a:p>
          <a:p>
            <a:pPr marL="0" indent="0">
              <a:buNone/>
            </a:pPr>
            <a:endParaRPr lang="en-US" sz="2600" dirty="0"/>
          </a:p>
          <a:p>
            <a:r>
              <a:rPr lang="en-US" sz="2600" dirty="0"/>
              <a:t>His words are our words. 	  (Luke 4:18-21)</a:t>
            </a:r>
          </a:p>
          <a:p>
            <a:pPr marL="0" indent="0">
              <a:buNone/>
            </a:pPr>
            <a:endParaRPr lang="en-US" sz="2600" dirty="0"/>
          </a:p>
          <a:p>
            <a:r>
              <a:rPr lang="en-US" sz="2600" dirty="0"/>
              <a:t>Both are needed!</a:t>
            </a:r>
          </a:p>
        </p:txBody>
      </p:sp>
      <p:pic>
        <p:nvPicPr>
          <p:cNvPr id="5" name="Picture Placeholder 12" descr="A small child sitting on a chair&#10;&#10;Description automatically generated">
            <a:extLst>
              <a:ext uri="{FF2B5EF4-FFF2-40B4-BE49-F238E27FC236}">
                <a16:creationId xmlns:a16="http://schemas.microsoft.com/office/drawing/2014/main" id="{30CCC9FF-380F-42C8-9626-6070DC8F2443}"/>
              </a:ext>
            </a:extLst>
          </p:cNvPr>
          <p:cNvPicPr>
            <a:picLocks noChangeAspect="1"/>
          </p:cNvPicPr>
          <p:nvPr/>
        </p:nvPicPr>
        <p:blipFill>
          <a:blip r:embed="rId3">
            <a:extLst>
              <a:ext uri="{28A0092B-C50C-407E-A947-70E740481C1C}">
                <a14:useLocalDpi xmlns:a14="http://schemas.microsoft.com/office/drawing/2010/main" val="0"/>
              </a:ext>
            </a:extLst>
          </a:blip>
          <a:srcRect l="15654" r="15654"/>
          <a:stretch>
            <a:fillRect/>
          </a:stretch>
        </p:blipFill>
        <p:spPr>
          <a:xfrm>
            <a:off x="6297766" y="1230757"/>
            <a:ext cx="4586134" cy="4447138"/>
          </a:xfrm>
          <a:prstGeom prst="rect">
            <a:avLst/>
          </a:prstGeom>
        </p:spPr>
      </p:pic>
    </p:spTree>
    <p:extLst>
      <p:ext uri="{BB962C8B-B14F-4D97-AF65-F5344CB8AC3E}">
        <p14:creationId xmlns:p14="http://schemas.microsoft.com/office/powerpoint/2010/main" val="1676651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B91BB7-C5ED-4973-88DC-583E15F969A7}"/>
              </a:ext>
            </a:extLst>
          </p:cNvPr>
          <p:cNvSpPr>
            <a:spLocks noGrp="1"/>
          </p:cNvSpPr>
          <p:nvPr>
            <p:ph type="title"/>
          </p:nvPr>
        </p:nvSpPr>
        <p:spPr>
          <a:xfrm>
            <a:off x="509016" y="1230757"/>
            <a:ext cx="11173968" cy="1707828"/>
          </a:xfrm>
        </p:spPr>
        <p:txBody>
          <a:bodyPr/>
          <a:lstStyle/>
          <a:p>
            <a:r>
              <a:rPr lang="en-US" dirty="0"/>
              <a:t>The Posture</a:t>
            </a:r>
            <a:br>
              <a:rPr lang="en-US" dirty="0"/>
            </a:br>
            <a:r>
              <a:rPr lang="en-US" sz="3400" b="0" dirty="0"/>
              <a:t>Repentance and Prayer</a:t>
            </a:r>
          </a:p>
        </p:txBody>
      </p:sp>
      <p:sp>
        <p:nvSpPr>
          <p:cNvPr id="4" name="Text Placeholder 3">
            <a:extLst>
              <a:ext uri="{FF2B5EF4-FFF2-40B4-BE49-F238E27FC236}">
                <a16:creationId xmlns:a16="http://schemas.microsoft.com/office/drawing/2014/main" id="{98E2307C-9A4E-4C01-9E83-4283FCEBBCAF}"/>
              </a:ext>
            </a:extLst>
          </p:cNvPr>
          <p:cNvSpPr>
            <a:spLocks noGrp="1"/>
          </p:cNvSpPr>
          <p:nvPr>
            <p:ph type="body" sz="quarter" idx="10"/>
          </p:nvPr>
        </p:nvSpPr>
        <p:spPr>
          <a:xfrm>
            <a:off x="509016" y="2573661"/>
            <a:ext cx="5027041" cy="3619191"/>
          </a:xfrm>
        </p:spPr>
        <p:txBody>
          <a:bodyPr/>
          <a:lstStyle/>
          <a:p>
            <a:r>
              <a:rPr lang="en-US" dirty="0"/>
              <a:t>Pause for reflection</a:t>
            </a:r>
          </a:p>
          <a:p>
            <a:pPr lvl="1"/>
            <a:r>
              <a:rPr lang="en-US" dirty="0"/>
              <a:t>How has your attitude toward people with disabilities changed over time?</a:t>
            </a:r>
          </a:p>
          <a:p>
            <a:pPr lvl="1"/>
            <a:r>
              <a:rPr lang="en-US" dirty="0"/>
              <a:t>What caused that change?</a:t>
            </a:r>
          </a:p>
          <a:p>
            <a:r>
              <a:rPr lang="en-US" dirty="0"/>
              <a:t>Pray God would heal wounds.</a:t>
            </a:r>
          </a:p>
          <a:p>
            <a:r>
              <a:rPr lang="en-US" dirty="0"/>
              <a:t>Pray for unity and reconciliation in the church.</a:t>
            </a:r>
          </a:p>
        </p:txBody>
      </p:sp>
      <p:pic>
        <p:nvPicPr>
          <p:cNvPr id="6" name="Picture 5" descr="A picture containing person, outdoor, sitting, man&#10;&#10;Description automatically generated">
            <a:extLst>
              <a:ext uri="{FF2B5EF4-FFF2-40B4-BE49-F238E27FC236}">
                <a16:creationId xmlns:a16="http://schemas.microsoft.com/office/drawing/2014/main" id="{F8A005DF-E9EA-4C74-8016-0D1963148F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0171" y="1796367"/>
            <a:ext cx="5592201" cy="3728134"/>
          </a:xfrm>
          <a:prstGeom prst="rect">
            <a:avLst/>
          </a:prstGeom>
        </p:spPr>
      </p:pic>
    </p:spTree>
    <p:extLst>
      <p:ext uri="{BB962C8B-B14F-4D97-AF65-F5344CB8AC3E}">
        <p14:creationId xmlns:p14="http://schemas.microsoft.com/office/powerpoint/2010/main" val="281558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500"/>
                                        <p:tgtEl>
                                          <p:spTgt spid="4">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9016" y="1230757"/>
            <a:ext cx="11173968" cy="763143"/>
          </a:xfrm>
        </p:spPr>
        <p:txBody>
          <a:bodyPr/>
          <a:lstStyle/>
          <a:p>
            <a:r>
              <a:rPr lang="en-US" dirty="0"/>
              <a:t>Moment of Reflection</a:t>
            </a:r>
          </a:p>
        </p:txBody>
      </p:sp>
      <p:sp>
        <p:nvSpPr>
          <p:cNvPr id="3" name="Text Placeholder 2"/>
          <p:cNvSpPr>
            <a:spLocks noGrp="1"/>
          </p:cNvSpPr>
          <p:nvPr>
            <p:ph type="body" sz="quarter" idx="10"/>
          </p:nvPr>
        </p:nvSpPr>
        <p:spPr>
          <a:xfrm>
            <a:off x="452430" y="2279987"/>
            <a:ext cx="6273196" cy="3822889"/>
          </a:xfrm>
        </p:spPr>
        <p:txBody>
          <a:bodyPr/>
          <a:lstStyle/>
          <a:p>
            <a:pPr marL="0" indent="0">
              <a:buNone/>
            </a:pPr>
            <a:r>
              <a:rPr lang="en-US" dirty="0"/>
              <a:t>The gospel is good news for eternity, but it’s also good news for today!</a:t>
            </a:r>
          </a:p>
          <a:p>
            <a:pPr marL="0" indent="0">
              <a:buNone/>
            </a:pPr>
            <a:endParaRPr lang="en-US" dirty="0"/>
          </a:p>
          <a:p>
            <a:pPr marL="0" indent="0">
              <a:buNone/>
            </a:pPr>
            <a:r>
              <a:rPr lang="en-US" dirty="0"/>
              <a:t>What are a few verses that have impacted your view of disability and suffering?</a:t>
            </a:r>
          </a:p>
          <a:p>
            <a:pPr marL="0" indent="0">
              <a:buNone/>
            </a:pPr>
            <a:endParaRPr lang="en-US" dirty="0"/>
          </a:p>
          <a:p>
            <a:pPr marL="0" indent="0">
              <a:buNone/>
            </a:pPr>
            <a:r>
              <a:rPr lang="en-US" dirty="0"/>
              <a:t>A few possibilities:</a:t>
            </a:r>
          </a:p>
          <a:p>
            <a:pPr marL="0" indent="0">
              <a:buNone/>
            </a:pPr>
            <a:r>
              <a:rPr lang="en-US" dirty="0"/>
              <a:t>	1 Corinthians 12:12-16</a:t>
            </a:r>
          </a:p>
          <a:p>
            <a:pPr marL="0" indent="0">
              <a:buNone/>
            </a:pPr>
            <a:r>
              <a:rPr lang="en-US" dirty="0"/>
              <a:t>	Luke 14:12-24</a:t>
            </a:r>
          </a:p>
        </p:txBody>
      </p:sp>
      <p:pic>
        <p:nvPicPr>
          <p:cNvPr id="5" name="Picture Placeholder 2" descr="A picture containing person, child, boy, outdoor&#10;&#10;Description automatically generated">
            <a:extLst>
              <a:ext uri="{FF2B5EF4-FFF2-40B4-BE49-F238E27FC236}">
                <a16:creationId xmlns:a16="http://schemas.microsoft.com/office/drawing/2014/main" id="{79AA75D3-2DAC-4923-8BA3-CFFD4C087FC0}"/>
              </a:ext>
            </a:extLst>
          </p:cNvPr>
          <p:cNvPicPr>
            <a:picLocks noChangeAspect="1"/>
          </p:cNvPicPr>
          <p:nvPr/>
        </p:nvPicPr>
        <p:blipFill>
          <a:blip r:embed="rId3">
            <a:extLst>
              <a:ext uri="{28A0092B-C50C-407E-A947-70E740481C1C}">
                <a14:useLocalDpi xmlns:a14="http://schemas.microsoft.com/office/drawing/2010/main" val="0"/>
              </a:ext>
            </a:extLst>
          </a:blip>
          <a:srcRect l="11351" r="11351"/>
          <a:stretch>
            <a:fillRect/>
          </a:stretch>
        </p:blipFill>
        <p:spPr>
          <a:xfrm>
            <a:off x="7055826" y="1612328"/>
            <a:ext cx="3942374" cy="3822889"/>
          </a:xfrm>
          <a:prstGeom prst="rect">
            <a:avLst/>
          </a:prstGeom>
        </p:spPr>
      </p:pic>
    </p:spTree>
    <p:extLst>
      <p:ext uri="{BB962C8B-B14F-4D97-AF65-F5344CB8AC3E}">
        <p14:creationId xmlns:p14="http://schemas.microsoft.com/office/powerpoint/2010/main" val="3103261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IC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C Theme" id="{90CB2470-6892-49EF-9E66-2E7EEEAC2CE6}" vid="{453C1797-7729-4812-A4D6-DE487830F1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B1A471D650B704F8009D738E3B69D2F" ma:contentTypeVersion="12" ma:contentTypeDescription="Create a new document." ma:contentTypeScope="" ma:versionID="2111a7d7127f49044b6f737b4b0c70c0">
  <xsd:schema xmlns:xsd="http://www.w3.org/2001/XMLSchema" xmlns:xs="http://www.w3.org/2001/XMLSchema" xmlns:p="http://schemas.microsoft.com/office/2006/metadata/properties" xmlns:ns2="a073e5d9-3b6f-4592-92b1-d537d295a013" xmlns:ns3="7306003b-c4f0-46a5-836b-ea67107c3725" targetNamespace="http://schemas.microsoft.com/office/2006/metadata/properties" ma:root="true" ma:fieldsID="1bfcffca0625ed615f57fb85d0ddc9c1" ns2:_="" ns3:_="">
    <xsd:import namespace="a073e5d9-3b6f-4592-92b1-d537d295a013"/>
    <xsd:import namespace="7306003b-c4f0-46a5-836b-ea67107c372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73e5d9-3b6f-4592-92b1-d537d295a0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06003b-c4f0-46a5-836b-ea67107c372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3CDC3D-8A15-4624-A2F3-A27E43E3AE54}">
  <ds:schemaRefs>
    <ds:schemaRef ds:uri="http://schemas.microsoft.com/sharepoint/v3/contenttype/forms"/>
  </ds:schemaRefs>
</ds:datastoreItem>
</file>

<file path=customXml/itemProps2.xml><?xml version="1.0" encoding="utf-8"?>
<ds:datastoreItem xmlns:ds="http://schemas.openxmlformats.org/officeDocument/2006/customXml" ds:itemID="{5649BC2B-A48C-4784-B5A2-B4D944AA40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73e5d9-3b6f-4592-92b1-d537d295a013"/>
    <ds:schemaRef ds:uri="7306003b-c4f0-46a5-836b-ea67107c37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51EF762-E600-4089-A266-042A5AF806D7}">
  <ds:schemaRefs>
    <ds:schemaRef ds:uri="http://schemas.microsoft.com/office/2006/documentManagement/types"/>
    <ds:schemaRef ds:uri="http://purl.org/dc/dcmitype/"/>
    <ds:schemaRef ds:uri="a073e5d9-3b6f-4592-92b1-d537d295a013"/>
    <ds:schemaRef ds:uri="http://schemas.microsoft.com/office/2006/metadata/properties"/>
    <ds:schemaRef ds:uri="http://purl.org/dc/elements/1.1/"/>
    <ds:schemaRef ds:uri="7306003b-c4f0-46a5-836b-ea67107c3725"/>
    <ds:schemaRef ds:uri="http://schemas.microsoft.com/office/infopath/2007/PartnerControls"/>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IC Theme</Template>
  <TotalTime>26138</TotalTime>
  <Words>609</Words>
  <Application>Microsoft Office PowerPoint</Application>
  <PresentationFormat>Widescreen</PresentationFormat>
  <Paragraphs>85</Paragraphs>
  <Slides>16</Slides>
  <Notes>12</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IC Theme</vt:lpstr>
      <vt:lpstr>PowerPoint Presentation</vt:lpstr>
      <vt:lpstr>PowerPoint Presentation</vt:lpstr>
      <vt:lpstr>PowerPoint Presentation</vt:lpstr>
      <vt:lpstr>Beyond Our  Church Walls</vt:lpstr>
      <vt:lpstr>The Purpose What is the Gospel?</vt:lpstr>
      <vt:lpstr>The Purpose Accessible Evangelism is Relational</vt:lpstr>
      <vt:lpstr>The Purpose Sharing the Gospel in Word and Deed</vt:lpstr>
      <vt:lpstr>The Posture Repentance and Prayer</vt:lpstr>
      <vt:lpstr>Moment of Reflection</vt:lpstr>
      <vt:lpstr>The Posture Myths about Disability</vt:lpstr>
      <vt:lpstr>The Path Research</vt:lpstr>
      <vt:lpstr>The Path Social Ramps</vt:lpstr>
      <vt:lpstr>The Path Taking Specific Action</vt:lpstr>
      <vt:lpstr>Moment of Reflection</vt:lpstr>
      <vt:lpstr>PowerPoint Presentation</vt:lpstr>
      <vt:lpstr>Thanks for listening!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Wright</dc:creator>
  <cp:lastModifiedBy>Ryan Faulk</cp:lastModifiedBy>
  <cp:revision>84</cp:revision>
  <dcterms:created xsi:type="dcterms:W3CDTF">2018-02-02T19:43:14Z</dcterms:created>
  <dcterms:modified xsi:type="dcterms:W3CDTF">2019-08-19T22:19:30Z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0x0101002B1A471D650B704F8009D738E3B69D2F</vt:lpwstr>
  </property>
</Properties>
</file>